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272" r:id="rId5"/>
    <p:sldId id="273" r:id="rId6"/>
    <p:sldId id="259" r:id="rId7"/>
    <p:sldId id="284" r:id="rId8"/>
    <p:sldId id="285" r:id="rId9"/>
    <p:sldId id="335" r:id="rId10"/>
    <p:sldId id="333" r:id="rId11"/>
    <p:sldId id="278" r:id="rId12"/>
    <p:sldId id="342" r:id="rId13"/>
    <p:sldId id="344" r:id="rId14"/>
    <p:sldId id="261" r:id="rId15"/>
    <p:sldId id="283" r:id="rId16"/>
    <p:sldId id="289" r:id="rId17"/>
    <p:sldId id="291" r:id="rId18"/>
    <p:sldId id="293" r:id="rId19"/>
    <p:sldId id="294" r:id="rId20"/>
    <p:sldId id="297" r:id="rId21"/>
    <p:sldId id="300" r:id="rId22"/>
    <p:sldId id="302" r:id="rId23"/>
    <p:sldId id="303" r:id="rId24"/>
    <p:sldId id="308" r:id="rId25"/>
    <p:sldId id="309" r:id="rId26"/>
    <p:sldId id="340" r:id="rId27"/>
    <p:sldId id="310" r:id="rId28"/>
    <p:sldId id="311" r:id="rId29"/>
    <p:sldId id="315" r:id="rId30"/>
    <p:sldId id="313" r:id="rId31"/>
    <p:sldId id="314" r:id="rId32"/>
    <p:sldId id="316" r:id="rId33"/>
    <p:sldId id="319" r:id="rId34"/>
    <p:sldId id="337" r:id="rId35"/>
    <p:sldId id="350" r:id="rId36"/>
    <p:sldId id="317" r:id="rId37"/>
    <p:sldId id="320" r:id="rId38"/>
    <p:sldId id="318" r:id="rId39"/>
    <p:sldId id="321" r:id="rId40"/>
    <p:sldId id="323" r:id="rId41"/>
    <p:sldId id="338" r:id="rId42"/>
    <p:sldId id="322" r:id="rId43"/>
    <p:sldId id="324" r:id="rId44"/>
    <p:sldId id="339" r:id="rId45"/>
    <p:sldId id="326" r:id="rId46"/>
    <p:sldId id="330" r:id="rId47"/>
    <p:sldId id="349" r:id="rId48"/>
    <p:sldId id="331" r:id="rId49"/>
    <p:sldId id="325" r:id="rId50"/>
    <p:sldId id="327" r:id="rId51"/>
    <p:sldId id="328" r:id="rId52"/>
    <p:sldId id="346" r:id="rId53"/>
    <p:sldId id="348" r:id="rId54"/>
    <p:sldId id="345" r:id="rId55"/>
    <p:sldId id="329" r:id="rId56"/>
    <p:sldId id="281" r:id="rId57"/>
  </p:sldIdLst>
  <p:sldSz cx="12192000" cy="6858000"/>
  <p:notesSz cx="6858000" cy="9144000"/>
  <p:defaultTex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B08"/>
    <a:srgbClr val="F6A400"/>
    <a:srgbClr val="CFFE22"/>
    <a:srgbClr val="AD5C4D"/>
    <a:srgbClr val="A09D79"/>
    <a:srgbClr val="D1D8B7"/>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A5E0E-A53B-040D-3769-F43E3D8B0774}" v="114" dt="2022-12-06T20:55:42.815"/>
    <p1510:client id="{4AD5FAF1-736B-7171-4390-AEC1CDB94DF2}" v="9" dt="2022-12-07T02:33:18.493"/>
    <p1510:client id="{7B7C2434-649D-4464-A507-2F8E58B9D1E3}" v="625" dt="2022-12-06T23:53:58.010"/>
    <p1510:client id="{7CD99193-525B-3B46-DD40-174CD639021A}" v="15" dt="2022-12-06T23:29:31.681"/>
    <p1510:client id="{9C4217C5-9C6B-43EE-8168-173F138F27FB}" v="5547" dt="2022-12-07T03:26:56.009"/>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3864"/>
        <p:guide orient="horz" pos="1272"/>
        <p:guide orient="horz" pos="2312"/>
        <p:guide orient="horz" pos="1944"/>
        <p:guide orient="horz" pos="232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Anh" userId="S::anguyen17@seattleu.edu::96673b26-2012-4379-a553-a28afcde85fb" providerId="AD" clId="Web-{4AD5FAF1-736B-7171-4390-AEC1CDB94DF2}"/>
    <pc:docChg chg="modSld">
      <pc:chgData name="Nguyen, Anh" userId="S::anguyen17@seattleu.edu::96673b26-2012-4379-a553-a28afcde85fb" providerId="AD" clId="Web-{4AD5FAF1-736B-7171-4390-AEC1CDB94DF2}" dt="2022-12-07T02:33:36.337" v="10"/>
      <pc:docMkLst>
        <pc:docMk/>
      </pc:docMkLst>
      <pc:sldChg chg="modSp">
        <pc:chgData name="Nguyen, Anh" userId="S::anguyen17@seattleu.edu::96673b26-2012-4379-a553-a28afcde85fb" providerId="AD" clId="Web-{4AD5FAF1-736B-7171-4390-AEC1CDB94DF2}" dt="2022-12-07T02:33:18.493" v="9" actId="20577"/>
        <pc:sldMkLst>
          <pc:docMk/>
          <pc:sldMk cId="3071820751" sldId="285"/>
        </pc:sldMkLst>
        <pc:spChg chg="mod">
          <ac:chgData name="Nguyen, Anh" userId="S::anguyen17@seattleu.edu::96673b26-2012-4379-a553-a28afcde85fb" providerId="AD" clId="Web-{4AD5FAF1-736B-7171-4390-AEC1CDB94DF2}" dt="2022-12-07T02:33:18.493" v="9" actId="20577"/>
          <ac:spMkLst>
            <pc:docMk/>
            <pc:sldMk cId="3071820751" sldId="285"/>
            <ac:spMk id="3" creationId="{C35CD706-A811-352E-690E-9FE2138EE3A5}"/>
          </ac:spMkLst>
        </pc:spChg>
      </pc:sldChg>
      <pc:sldChg chg="modSp modNotes">
        <pc:chgData name="Nguyen, Anh" userId="S::anguyen17@seattleu.edu::96673b26-2012-4379-a553-a28afcde85fb" providerId="AD" clId="Web-{4AD5FAF1-736B-7171-4390-AEC1CDB94DF2}" dt="2022-12-07T02:33:36.337" v="10"/>
        <pc:sldMkLst>
          <pc:docMk/>
          <pc:sldMk cId="3180386276" sldId="340"/>
        </pc:sldMkLst>
        <pc:spChg chg="mod">
          <ac:chgData name="Nguyen, Anh" userId="S::anguyen17@seattleu.edu::96673b26-2012-4379-a553-a28afcde85fb" providerId="AD" clId="Web-{4AD5FAF1-736B-7171-4390-AEC1CDB94DF2}" dt="2022-12-07T02:06:44.409" v="3" actId="20577"/>
          <ac:spMkLst>
            <pc:docMk/>
            <pc:sldMk cId="3180386276" sldId="340"/>
            <ac:spMk id="35" creationId="{417BA440-4A53-5EC3-9AAB-C8B515C77610}"/>
          </ac:spMkLst>
        </pc:spChg>
      </pc:sldChg>
      <pc:sldChg chg="modNotes">
        <pc:chgData name="Nguyen, Anh" userId="S::anguyen17@seattleu.edu::96673b26-2012-4379-a553-a28afcde85fb" providerId="AD" clId="Web-{4AD5FAF1-736B-7171-4390-AEC1CDB94DF2}" dt="2022-12-07T01:40:56.904" v="0"/>
        <pc:sldMkLst>
          <pc:docMk/>
          <pc:sldMk cId="3336880862" sldId="342"/>
        </pc:sldMkLst>
      </pc:sldChg>
    </pc:docChg>
  </pc:docChgLst>
  <pc:docChgLst>
    <pc:chgData name="Yu, Jiacheng" userId="S::yuj10@seattleu.edu::57820f66-bec3-4a54-83f8-34bb2c0c76c2" providerId="AD" clId="Web-{BDDD7F35-C6C6-4D12-AEC2-6C8828CB8606}"/>
    <pc:docChg chg="modSld">
      <pc:chgData name="Yu, Jiacheng" userId="S::yuj10@seattleu.edu::57820f66-bec3-4a54-83f8-34bb2c0c76c2" providerId="AD" clId="Web-{BDDD7F35-C6C6-4D12-AEC2-6C8828CB8606}" dt="2022-12-06T23:56:42.932" v="12" actId="20577"/>
      <pc:docMkLst>
        <pc:docMk/>
      </pc:docMkLst>
      <pc:sldChg chg="modSp">
        <pc:chgData name="Yu, Jiacheng" userId="S::yuj10@seattleu.edu::57820f66-bec3-4a54-83f8-34bb2c0c76c2" providerId="AD" clId="Web-{BDDD7F35-C6C6-4D12-AEC2-6C8828CB8606}" dt="2022-12-06T23:56:42.932" v="12" actId="20577"/>
        <pc:sldMkLst>
          <pc:docMk/>
          <pc:sldMk cId="1127755084" sldId="345"/>
        </pc:sldMkLst>
        <pc:graphicFrameChg chg="modGraphic">
          <ac:chgData name="Yu, Jiacheng" userId="S::yuj10@seattleu.edu::57820f66-bec3-4a54-83f8-34bb2c0c76c2" providerId="AD" clId="Web-{BDDD7F35-C6C6-4D12-AEC2-6C8828CB8606}" dt="2022-12-06T23:56:42.932" v="12" actId="20577"/>
          <ac:graphicFrameMkLst>
            <pc:docMk/>
            <pc:sldMk cId="1127755084" sldId="345"/>
            <ac:graphicFrameMk id="16" creationId="{9F8BBD70-F36F-E993-CCCF-09EA056AFC22}"/>
          </ac:graphicFrameMkLst>
        </pc:graphicFrameChg>
      </pc:sldChg>
    </pc:docChg>
  </pc:docChgLst>
  <pc:docChgLst>
    <pc:chgData name="Nguyen, Anh" userId="S::anguyen17@seattleu.edu::96673b26-2012-4379-a553-a28afcde85fb" providerId="AD" clId="Web-{1B9A5E0E-A53B-040D-3769-F43E3D8B0774}"/>
    <pc:docChg chg="delSld modSld">
      <pc:chgData name="Nguyen, Anh" userId="S::anguyen17@seattleu.edu::96673b26-2012-4379-a553-a28afcde85fb" providerId="AD" clId="Web-{1B9A5E0E-A53B-040D-3769-F43E3D8B0774}" dt="2022-12-06T20:55:42.815" v="88"/>
      <pc:docMkLst>
        <pc:docMk/>
      </pc:docMkLst>
      <pc:sldChg chg="del">
        <pc:chgData name="Nguyen, Anh" userId="S::anguyen17@seattleu.edu::96673b26-2012-4379-a553-a28afcde85fb" providerId="AD" clId="Web-{1B9A5E0E-A53B-040D-3769-F43E3D8B0774}" dt="2022-12-06T19:12:31.799" v="20"/>
        <pc:sldMkLst>
          <pc:docMk/>
          <pc:sldMk cId="1741075760" sldId="290"/>
        </pc:sldMkLst>
      </pc:sldChg>
      <pc:sldChg chg="addSp modSp">
        <pc:chgData name="Nguyen, Anh" userId="S::anguyen17@seattleu.edu::96673b26-2012-4379-a553-a28afcde85fb" providerId="AD" clId="Web-{1B9A5E0E-A53B-040D-3769-F43E3D8B0774}" dt="2022-12-06T19:12:28.424" v="19" actId="20577"/>
        <pc:sldMkLst>
          <pc:docMk/>
          <pc:sldMk cId="352669609" sldId="291"/>
        </pc:sldMkLst>
        <pc:spChg chg="mod">
          <ac:chgData name="Nguyen, Anh" userId="S::anguyen17@seattleu.edu::96673b26-2012-4379-a553-a28afcde85fb" providerId="AD" clId="Web-{1B9A5E0E-A53B-040D-3769-F43E3D8B0774}" dt="2022-12-06T19:12:28.424" v="19" actId="20577"/>
          <ac:spMkLst>
            <pc:docMk/>
            <pc:sldMk cId="352669609" sldId="291"/>
            <ac:spMk id="9" creationId="{57D5DDB2-EFA5-7F84-EC5A-D9C2BC5248B5}"/>
          </ac:spMkLst>
        </pc:spChg>
        <pc:graphicFrameChg chg="add mod">
          <ac:chgData name="Nguyen, Anh" userId="S::anguyen17@seattleu.edu::96673b26-2012-4379-a553-a28afcde85fb" providerId="AD" clId="Web-{1B9A5E0E-A53B-040D-3769-F43E3D8B0774}" dt="2022-12-06T19:12:17.908" v="3"/>
          <ac:graphicFrameMkLst>
            <pc:docMk/>
            <pc:sldMk cId="352669609" sldId="291"/>
            <ac:graphicFrameMk id="4" creationId="{B2ED4961-692C-69E7-4A5B-621431D1A2A3}"/>
          </ac:graphicFrameMkLst>
        </pc:graphicFrameChg>
      </pc:sldChg>
      <pc:sldChg chg="del">
        <pc:chgData name="Nguyen, Anh" userId="S::anguyen17@seattleu.edu::96673b26-2012-4379-a553-a28afcde85fb" providerId="AD" clId="Web-{1B9A5E0E-A53B-040D-3769-F43E3D8B0774}" dt="2022-12-06T19:11:10.421" v="2"/>
        <pc:sldMkLst>
          <pc:docMk/>
          <pc:sldMk cId="1162323600" sldId="292"/>
        </pc:sldMkLst>
      </pc:sldChg>
      <pc:sldChg chg="del mod modShow">
        <pc:chgData name="Nguyen, Anh" userId="S::anguyen17@seattleu.edu::96673b26-2012-4379-a553-a28afcde85fb" providerId="AD" clId="Web-{1B9A5E0E-A53B-040D-3769-F43E3D8B0774}" dt="2022-12-06T19:10:58.952" v="1"/>
        <pc:sldMkLst>
          <pc:docMk/>
          <pc:sldMk cId="649417124" sldId="298"/>
        </pc:sldMkLst>
      </pc:sldChg>
      <pc:sldChg chg="del">
        <pc:chgData name="Nguyen, Anh" userId="S::anguyen17@seattleu.edu::96673b26-2012-4379-a553-a28afcde85fb" providerId="AD" clId="Web-{1B9A5E0E-A53B-040D-3769-F43E3D8B0774}" dt="2022-12-06T19:14:05.926" v="21"/>
        <pc:sldMkLst>
          <pc:docMk/>
          <pc:sldMk cId="1339525646" sldId="301"/>
        </pc:sldMkLst>
      </pc:sldChg>
      <pc:sldChg chg="del">
        <pc:chgData name="Nguyen, Anh" userId="S::anguyen17@seattleu.edu::96673b26-2012-4379-a553-a28afcde85fb" providerId="AD" clId="Web-{1B9A5E0E-A53B-040D-3769-F43E3D8B0774}" dt="2022-12-06T19:14:14.223" v="22"/>
        <pc:sldMkLst>
          <pc:docMk/>
          <pc:sldMk cId="2896419257" sldId="304"/>
        </pc:sldMkLst>
      </pc:sldChg>
      <pc:sldChg chg="del">
        <pc:chgData name="Nguyen, Anh" userId="S::anguyen17@seattleu.edu::96673b26-2012-4379-a553-a28afcde85fb" providerId="AD" clId="Web-{1B9A5E0E-A53B-040D-3769-F43E3D8B0774}" dt="2022-12-06T19:14:22.255" v="24"/>
        <pc:sldMkLst>
          <pc:docMk/>
          <pc:sldMk cId="3798084976" sldId="305"/>
        </pc:sldMkLst>
      </pc:sldChg>
      <pc:sldChg chg="del">
        <pc:chgData name="Nguyen, Anh" userId="S::anguyen17@seattleu.edu::96673b26-2012-4379-a553-a28afcde85fb" providerId="AD" clId="Web-{1B9A5E0E-A53B-040D-3769-F43E3D8B0774}" dt="2022-12-06T19:14:19.036" v="23"/>
        <pc:sldMkLst>
          <pc:docMk/>
          <pc:sldMk cId="3420408999" sldId="306"/>
        </pc:sldMkLst>
      </pc:sldChg>
      <pc:sldChg chg="del">
        <pc:chgData name="Nguyen, Anh" userId="S::anguyen17@seattleu.edu::96673b26-2012-4379-a553-a28afcde85fb" providerId="AD" clId="Web-{1B9A5E0E-A53B-040D-3769-F43E3D8B0774}" dt="2022-12-06T19:14:24.864" v="25"/>
        <pc:sldMkLst>
          <pc:docMk/>
          <pc:sldMk cId="2352246499" sldId="307"/>
        </pc:sldMkLst>
      </pc:sldChg>
      <pc:sldChg chg="modSp">
        <pc:chgData name="Nguyen, Anh" userId="S::anguyen17@seattleu.edu::96673b26-2012-4379-a553-a28afcde85fb" providerId="AD" clId="Web-{1B9A5E0E-A53B-040D-3769-F43E3D8B0774}" dt="2022-12-06T19:24:19.741" v="50" actId="20577"/>
        <pc:sldMkLst>
          <pc:docMk/>
          <pc:sldMk cId="306294215" sldId="309"/>
        </pc:sldMkLst>
        <pc:spChg chg="mod">
          <ac:chgData name="Nguyen, Anh" userId="S::anguyen17@seattleu.edu::96673b26-2012-4379-a553-a28afcde85fb" providerId="AD" clId="Web-{1B9A5E0E-A53B-040D-3769-F43E3D8B0774}" dt="2022-12-06T19:19:59.921" v="26" actId="20577"/>
          <ac:spMkLst>
            <pc:docMk/>
            <pc:sldMk cId="306294215" sldId="309"/>
            <ac:spMk id="4" creationId="{BA5823FA-2C30-38C2-DB04-1549EDBE7EB0}"/>
          </ac:spMkLst>
        </pc:spChg>
        <pc:spChg chg="mod">
          <ac:chgData name="Nguyen, Anh" userId="S::anguyen17@seattleu.edu::96673b26-2012-4379-a553-a28afcde85fb" providerId="AD" clId="Web-{1B9A5E0E-A53B-040D-3769-F43E3D8B0774}" dt="2022-12-06T19:24:19.741" v="50" actId="20577"/>
          <ac:spMkLst>
            <pc:docMk/>
            <pc:sldMk cId="306294215" sldId="309"/>
            <ac:spMk id="39" creationId="{33FDB5D7-246B-C639-3285-2C2F47C5DD4D}"/>
          </ac:spMkLst>
        </pc:spChg>
      </pc:sldChg>
      <pc:sldChg chg="addSp delSp modSp mod modShow">
        <pc:chgData name="Nguyen, Anh" userId="S::anguyen17@seattleu.edu::96673b26-2012-4379-a553-a28afcde85fb" providerId="AD" clId="Web-{1B9A5E0E-A53B-040D-3769-F43E3D8B0774}" dt="2022-12-06T20:55:42.815" v="88"/>
        <pc:sldMkLst>
          <pc:docMk/>
          <pc:sldMk cId="3093507541" sldId="317"/>
        </pc:sldMkLst>
        <pc:spChg chg="add del mod">
          <ac:chgData name="Nguyen, Anh" userId="S::anguyen17@seattleu.edu::96673b26-2012-4379-a553-a28afcde85fb" providerId="AD" clId="Web-{1B9A5E0E-A53B-040D-3769-F43E3D8B0774}" dt="2022-12-06T20:54:48.235" v="79"/>
          <ac:spMkLst>
            <pc:docMk/>
            <pc:sldMk cId="3093507541" sldId="317"/>
            <ac:spMk id="4" creationId="{BA5823FA-2C30-38C2-DB04-1549EDBE7EB0}"/>
          </ac:spMkLst>
        </pc:spChg>
        <pc:spChg chg="del mod">
          <ac:chgData name="Nguyen, Anh" userId="S::anguyen17@seattleu.edu::96673b26-2012-4379-a553-a28afcde85fb" providerId="AD" clId="Web-{1B9A5E0E-A53B-040D-3769-F43E3D8B0774}" dt="2022-12-06T20:54:51.079" v="80"/>
          <ac:spMkLst>
            <pc:docMk/>
            <pc:sldMk cId="3093507541" sldId="317"/>
            <ac:spMk id="5" creationId="{5FFD64D8-948D-8419-4D7E-D3B27EB4331E}"/>
          </ac:spMkLst>
        </pc:spChg>
        <pc:spChg chg="mod">
          <ac:chgData name="Nguyen, Anh" userId="S::anguyen17@seattleu.edu::96673b26-2012-4379-a553-a28afcde85fb" providerId="AD" clId="Web-{1B9A5E0E-A53B-040D-3769-F43E3D8B0774}" dt="2022-12-06T20:54:40.641" v="75" actId="20577"/>
          <ac:spMkLst>
            <pc:docMk/>
            <pc:sldMk cId="3093507541" sldId="317"/>
            <ac:spMk id="6" creationId="{BA53A7C5-A522-83D9-8323-DA6E9DCC82D0}"/>
          </ac:spMkLst>
        </pc:spChg>
        <pc:spChg chg="add del mod">
          <ac:chgData name="Nguyen, Anh" userId="S::anguyen17@seattleu.edu::96673b26-2012-4379-a553-a28afcde85fb" providerId="AD" clId="Web-{1B9A5E0E-A53B-040D-3769-F43E3D8B0774}" dt="2022-12-06T20:54:48.235" v="79"/>
          <ac:spMkLst>
            <pc:docMk/>
            <pc:sldMk cId="3093507541" sldId="317"/>
            <ac:spMk id="8" creationId="{947148EE-40D3-39F5-7738-A22F0685E192}"/>
          </ac:spMkLst>
        </pc:spChg>
        <pc:graphicFrameChg chg="mod modGraphic">
          <ac:chgData name="Nguyen, Anh" userId="S::anguyen17@seattleu.edu::96673b26-2012-4379-a553-a28afcde85fb" providerId="AD" clId="Web-{1B9A5E0E-A53B-040D-3769-F43E3D8B0774}" dt="2022-12-06T20:55:06.830" v="87"/>
          <ac:graphicFrameMkLst>
            <pc:docMk/>
            <pc:sldMk cId="3093507541" sldId="317"/>
            <ac:graphicFrameMk id="3" creationId="{D96652AF-D7AA-5D2E-4A64-AC089C06EF0C}"/>
          </ac:graphicFrameMkLst>
        </pc:graphicFrameChg>
      </pc:sldChg>
      <pc:sldChg chg="modSp">
        <pc:chgData name="Nguyen, Anh" userId="S::anguyen17@seattleu.edu::96673b26-2012-4379-a553-a28afcde85fb" providerId="AD" clId="Web-{1B9A5E0E-A53B-040D-3769-F43E3D8B0774}" dt="2022-12-06T20:54:07.281" v="62" actId="20577"/>
        <pc:sldMkLst>
          <pc:docMk/>
          <pc:sldMk cId="3524880131" sldId="319"/>
        </pc:sldMkLst>
        <pc:spChg chg="mod">
          <ac:chgData name="Nguyen, Anh" userId="S::anguyen17@seattleu.edu::96673b26-2012-4379-a553-a28afcde85fb" providerId="AD" clId="Web-{1B9A5E0E-A53B-040D-3769-F43E3D8B0774}" dt="2022-12-06T19:28:38.389" v="52" actId="20577"/>
          <ac:spMkLst>
            <pc:docMk/>
            <pc:sldMk cId="3524880131" sldId="319"/>
            <ac:spMk id="4" creationId="{BA5823FA-2C30-38C2-DB04-1549EDBE7EB0}"/>
          </ac:spMkLst>
        </pc:spChg>
        <pc:spChg chg="mod">
          <ac:chgData name="Nguyen, Anh" userId="S::anguyen17@seattleu.edu::96673b26-2012-4379-a553-a28afcde85fb" providerId="AD" clId="Web-{1B9A5E0E-A53B-040D-3769-F43E3D8B0774}" dt="2022-12-06T20:53:42.374" v="55" actId="20577"/>
          <ac:spMkLst>
            <pc:docMk/>
            <pc:sldMk cId="3524880131" sldId="319"/>
            <ac:spMk id="39" creationId="{33FDB5D7-246B-C639-3285-2C2F47C5DD4D}"/>
          </ac:spMkLst>
        </pc:spChg>
        <pc:spChg chg="mod">
          <ac:chgData name="Nguyen, Anh" userId="S::anguyen17@seattleu.edu::96673b26-2012-4379-a553-a28afcde85fb" providerId="AD" clId="Web-{1B9A5E0E-A53B-040D-3769-F43E3D8B0774}" dt="2022-12-06T20:54:07.281" v="62" actId="20577"/>
          <ac:spMkLst>
            <pc:docMk/>
            <pc:sldMk cId="3524880131" sldId="319"/>
            <ac:spMk id="43" creationId="{753A8C9A-3FAC-041B-1BCC-0ADCBFFE2EE9}"/>
          </ac:spMkLst>
        </pc:spChg>
      </pc:sldChg>
    </pc:docChg>
  </pc:docChgLst>
  <pc:docChgLst>
    <pc:chgData name="Chua, Zi Leng" userId="c1770fb6-af0d-4726-a71f-6b813dc11fc9" providerId="ADAL" clId="{9C4217C5-9C6B-43EE-8168-173F138F27FB}"/>
    <pc:docChg chg="undo redo custSel addSld delSld modSld sldOrd">
      <pc:chgData name="Chua, Zi Leng" userId="c1770fb6-af0d-4726-a71f-6b813dc11fc9" providerId="ADAL" clId="{9C4217C5-9C6B-43EE-8168-173F138F27FB}" dt="2022-12-07T03:26:56.009" v="5388"/>
      <pc:docMkLst>
        <pc:docMk/>
      </pc:docMkLst>
      <pc:sldChg chg="modSp mod">
        <pc:chgData name="Chua, Zi Leng" userId="c1770fb6-af0d-4726-a71f-6b813dc11fc9" providerId="ADAL" clId="{9C4217C5-9C6B-43EE-8168-173F138F27FB}" dt="2022-12-06T22:26:23.340" v="3890" actId="121"/>
        <pc:sldMkLst>
          <pc:docMk/>
          <pc:sldMk cId="417536504" sldId="272"/>
        </pc:sldMkLst>
        <pc:spChg chg="mod">
          <ac:chgData name="Chua, Zi Leng" userId="c1770fb6-af0d-4726-a71f-6b813dc11fc9" providerId="ADAL" clId="{9C4217C5-9C6B-43EE-8168-173F138F27FB}" dt="2022-12-06T22:26:23.340" v="3890" actId="121"/>
          <ac:spMkLst>
            <pc:docMk/>
            <pc:sldMk cId="417536504" sldId="272"/>
            <ac:spMk id="2" creationId="{43B8BB83-CA62-C813-5584-9F9C32557A2B}"/>
          </ac:spMkLst>
        </pc:spChg>
      </pc:sldChg>
      <pc:sldChg chg="mod modShow">
        <pc:chgData name="Chua, Zi Leng" userId="c1770fb6-af0d-4726-a71f-6b813dc11fc9" providerId="ADAL" clId="{9C4217C5-9C6B-43EE-8168-173F138F27FB}" dt="2022-12-06T22:57:36.358" v="4160" actId="729"/>
        <pc:sldMkLst>
          <pc:docMk/>
          <pc:sldMk cId="3474133943" sldId="273"/>
        </pc:sldMkLst>
      </pc:sldChg>
      <pc:sldChg chg="mod modShow">
        <pc:chgData name="Chua, Zi Leng" userId="c1770fb6-af0d-4726-a71f-6b813dc11fc9" providerId="ADAL" clId="{9C4217C5-9C6B-43EE-8168-173F138F27FB}" dt="2022-12-07T02:20:53.825" v="5327" actId="729"/>
        <pc:sldMkLst>
          <pc:docMk/>
          <pc:sldMk cId="455294040" sldId="283"/>
        </pc:sldMkLst>
      </pc:sldChg>
      <pc:sldChg chg="modSp mod">
        <pc:chgData name="Chua, Zi Leng" userId="c1770fb6-af0d-4726-a71f-6b813dc11fc9" providerId="ADAL" clId="{9C4217C5-9C6B-43EE-8168-173F138F27FB}" dt="2022-12-07T01:59:06.136" v="5316" actId="14100"/>
        <pc:sldMkLst>
          <pc:docMk/>
          <pc:sldMk cId="3071820751" sldId="285"/>
        </pc:sldMkLst>
        <pc:spChg chg="mod">
          <ac:chgData name="Chua, Zi Leng" userId="c1770fb6-af0d-4726-a71f-6b813dc11fc9" providerId="ADAL" clId="{9C4217C5-9C6B-43EE-8168-173F138F27FB}" dt="2022-12-07T01:59:06.136" v="5316" actId="14100"/>
          <ac:spMkLst>
            <pc:docMk/>
            <pc:sldMk cId="3071820751" sldId="285"/>
            <ac:spMk id="3" creationId="{C35CD706-A811-352E-690E-9FE2138EE3A5}"/>
          </ac:spMkLst>
        </pc:spChg>
      </pc:sldChg>
      <pc:sldChg chg="mod modShow">
        <pc:chgData name="Chua, Zi Leng" userId="c1770fb6-af0d-4726-a71f-6b813dc11fc9" providerId="ADAL" clId="{9C4217C5-9C6B-43EE-8168-173F138F27FB}" dt="2022-12-07T02:20:53.825" v="5327" actId="729"/>
        <pc:sldMkLst>
          <pc:docMk/>
          <pc:sldMk cId="3929008451" sldId="289"/>
        </pc:sldMkLst>
      </pc:sldChg>
      <pc:sldChg chg="mod modShow">
        <pc:chgData name="Chua, Zi Leng" userId="c1770fb6-af0d-4726-a71f-6b813dc11fc9" providerId="ADAL" clId="{9C4217C5-9C6B-43EE-8168-173F138F27FB}" dt="2022-12-07T02:20:53.825" v="5327" actId="729"/>
        <pc:sldMkLst>
          <pc:docMk/>
          <pc:sldMk cId="352669609" sldId="291"/>
        </pc:sldMkLst>
      </pc:sldChg>
      <pc:sldChg chg="mod modShow">
        <pc:chgData name="Chua, Zi Leng" userId="c1770fb6-af0d-4726-a71f-6b813dc11fc9" providerId="ADAL" clId="{9C4217C5-9C6B-43EE-8168-173F138F27FB}" dt="2022-12-06T21:46:31.852" v="2915" actId="729"/>
        <pc:sldMkLst>
          <pc:docMk/>
          <pc:sldMk cId="306294215" sldId="309"/>
        </pc:sldMkLst>
      </pc:sldChg>
      <pc:sldChg chg="mod modShow">
        <pc:chgData name="Chua, Zi Leng" userId="c1770fb6-af0d-4726-a71f-6b813dc11fc9" providerId="ADAL" clId="{9C4217C5-9C6B-43EE-8168-173F138F27FB}" dt="2022-12-06T19:22:13.257" v="470" actId="729"/>
        <pc:sldMkLst>
          <pc:docMk/>
          <pc:sldMk cId="2456134344" sldId="310"/>
        </pc:sldMkLst>
      </pc:sldChg>
      <pc:sldChg chg="mod modShow">
        <pc:chgData name="Chua, Zi Leng" userId="c1770fb6-af0d-4726-a71f-6b813dc11fc9" providerId="ADAL" clId="{9C4217C5-9C6B-43EE-8168-173F138F27FB}" dt="2022-12-06T19:22:13.257" v="470" actId="729"/>
        <pc:sldMkLst>
          <pc:docMk/>
          <pc:sldMk cId="3067495431" sldId="311"/>
        </pc:sldMkLst>
      </pc:sldChg>
      <pc:sldChg chg="mod modShow">
        <pc:chgData name="Chua, Zi Leng" userId="c1770fb6-af0d-4726-a71f-6b813dc11fc9" providerId="ADAL" clId="{9C4217C5-9C6B-43EE-8168-173F138F27FB}" dt="2022-12-06T19:22:13.257" v="470" actId="729"/>
        <pc:sldMkLst>
          <pc:docMk/>
          <pc:sldMk cId="3306363379" sldId="313"/>
        </pc:sldMkLst>
      </pc:sldChg>
      <pc:sldChg chg="mod modShow">
        <pc:chgData name="Chua, Zi Leng" userId="c1770fb6-af0d-4726-a71f-6b813dc11fc9" providerId="ADAL" clId="{9C4217C5-9C6B-43EE-8168-173F138F27FB}" dt="2022-12-06T19:22:13.257" v="470" actId="729"/>
        <pc:sldMkLst>
          <pc:docMk/>
          <pc:sldMk cId="628876921" sldId="314"/>
        </pc:sldMkLst>
      </pc:sldChg>
      <pc:sldChg chg="mod modShow">
        <pc:chgData name="Chua, Zi Leng" userId="c1770fb6-af0d-4726-a71f-6b813dc11fc9" providerId="ADAL" clId="{9C4217C5-9C6B-43EE-8168-173F138F27FB}" dt="2022-12-06T19:22:13.257" v="470" actId="729"/>
        <pc:sldMkLst>
          <pc:docMk/>
          <pc:sldMk cId="1779704566" sldId="315"/>
        </pc:sldMkLst>
      </pc:sldChg>
      <pc:sldChg chg="mod modShow">
        <pc:chgData name="Chua, Zi Leng" userId="c1770fb6-af0d-4726-a71f-6b813dc11fc9" providerId="ADAL" clId="{9C4217C5-9C6B-43EE-8168-173F138F27FB}" dt="2022-12-06T19:22:13.257" v="470" actId="729"/>
        <pc:sldMkLst>
          <pc:docMk/>
          <pc:sldMk cId="4074025107" sldId="316"/>
        </pc:sldMkLst>
      </pc:sldChg>
      <pc:sldChg chg="mod modShow">
        <pc:chgData name="Chua, Zi Leng" userId="c1770fb6-af0d-4726-a71f-6b813dc11fc9" providerId="ADAL" clId="{9C4217C5-9C6B-43EE-8168-173F138F27FB}" dt="2022-12-06T21:10:30.436" v="2032" actId="729"/>
        <pc:sldMkLst>
          <pc:docMk/>
          <pc:sldMk cId="3093507541" sldId="317"/>
        </pc:sldMkLst>
      </pc:sldChg>
      <pc:sldChg chg="mod modShow">
        <pc:chgData name="Chua, Zi Leng" userId="c1770fb6-af0d-4726-a71f-6b813dc11fc9" providerId="ADAL" clId="{9C4217C5-9C6B-43EE-8168-173F138F27FB}" dt="2022-12-06T19:26:16.618" v="471" actId="729"/>
        <pc:sldMkLst>
          <pc:docMk/>
          <pc:sldMk cId="2875499090" sldId="318"/>
        </pc:sldMkLst>
      </pc:sldChg>
      <pc:sldChg chg="mod modShow">
        <pc:chgData name="Chua, Zi Leng" userId="c1770fb6-af0d-4726-a71f-6b813dc11fc9" providerId="ADAL" clId="{9C4217C5-9C6B-43EE-8168-173F138F27FB}" dt="2022-12-06T21:04:11.982" v="1740" actId="729"/>
        <pc:sldMkLst>
          <pc:docMk/>
          <pc:sldMk cId="3524880131" sldId="319"/>
        </pc:sldMkLst>
      </pc:sldChg>
      <pc:sldChg chg="mod modShow">
        <pc:chgData name="Chua, Zi Leng" userId="c1770fb6-af0d-4726-a71f-6b813dc11fc9" providerId="ADAL" clId="{9C4217C5-9C6B-43EE-8168-173F138F27FB}" dt="2022-12-06T19:26:16.618" v="471" actId="729"/>
        <pc:sldMkLst>
          <pc:docMk/>
          <pc:sldMk cId="3641288334" sldId="320"/>
        </pc:sldMkLst>
      </pc:sldChg>
      <pc:sldChg chg="mod modShow">
        <pc:chgData name="Chua, Zi Leng" userId="c1770fb6-af0d-4726-a71f-6b813dc11fc9" providerId="ADAL" clId="{9C4217C5-9C6B-43EE-8168-173F138F27FB}" dt="2022-12-06T21:20:14.148" v="2357" actId="729"/>
        <pc:sldMkLst>
          <pc:docMk/>
          <pc:sldMk cId="3684612278" sldId="321"/>
        </pc:sldMkLst>
      </pc:sldChg>
      <pc:sldChg chg="delSp modSp mod ord modShow">
        <pc:chgData name="Chua, Zi Leng" userId="c1770fb6-af0d-4726-a71f-6b813dc11fc9" providerId="ADAL" clId="{9C4217C5-9C6B-43EE-8168-173F138F27FB}" dt="2022-12-06T21:24:13.876" v="2499"/>
        <pc:sldMkLst>
          <pc:docMk/>
          <pc:sldMk cId="2787288663" sldId="322"/>
        </pc:sldMkLst>
        <pc:spChg chg="mod">
          <ac:chgData name="Chua, Zi Leng" userId="c1770fb6-af0d-4726-a71f-6b813dc11fc9" providerId="ADAL" clId="{9C4217C5-9C6B-43EE-8168-173F138F27FB}" dt="2022-12-06T21:21:32.246" v="2364" actId="20577"/>
          <ac:spMkLst>
            <pc:docMk/>
            <pc:sldMk cId="2787288663" sldId="322"/>
            <ac:spMk id="4" creationId="{BA5823FA-2C30-38C2-DB04-1549EDBE7EB0}"/>
          </ac:spMkLst>
        </pc:spChg>
        <pc:graphicFrameChg chg="del">
          <ac:chgData name="Chua, Zi Leng" userId="c1770fb6-af0d-4726-a71f-6b813dc11fc9" providerId="ADAL" clId="{9C4217C5-9C6B-43EE-8168-173F138F27FB}" dt="2022-12-06T21:21:27.398" v="2360" actId="478"/>
          <ac:graphicFrameMkLst>
            <pc:docMk/>
            <pc:sldMk cId="2787288663" sldId="322"/>
            <ac:graphicFrameMk id="25" creationId="{C3B18446-1581-9E01-A101-95B30F581C7E}"/>
          </ac:graphicFrameMkLst>
        </pc:graphicFrameChg>
        <pc:picChg chg="mod">
          <ac:chgData name="Chua, Zi Leng" userId="c1770fb6-af0d-4726-a71f-6b813dc11fc9" providerId="ADAL" clId="{9C4217C5-9C6B-43EE-8168-173F138F27FB}" dt="2022-12-06T21:21:34.809" v="2365" actId="14100"/>
          <ac:picMkLst>
            <pc:docMk/>
            <pc:sldMk cId="2787288663" sldId="322"/>
            <ac:picMk id="37890" creationId="{62AD3357-0DFF-A13A-A219-DCAECB328E4B}"/>
          </ac:picMkLst>
        </pc:picChg>
        <pc:picChg chg="mod">
          <ac:chgData name="Chua, Zi Leng" userId="c1770fb6-af0d-4726-a71f-6b813dc11fc9" providerId="ADAL" clId="{9C4217C5-9C6B-43EE-8168-173F138F27FB}" dt="2022-12-06T21:21:38.561" v="2367" actId="14100"/>
          <ac:picMkLst>
            <pc:docMk/>
            <pc:sldMk cId="2787288663" sldId="322"/>
            <ac:picMk id="37892" creationId="{2F060F17-DBAF-CD0B-13AA-D61B26FD14A7}"/>
          </ac:picMkLst>
        </pc:picChg>
      </pc:sldChg>
      <pc:sldChg chg="modSp mod">
        <pc:chgData name="Chua, Zi Leng" userId="c1770fb6-af0d-4726-a71f-6b813dc11fc9" providerId="ADAL" clId="{9C4217C5-9C6B-43EE-8168-173F138F27FB}" dt="2022-12-06T19:36:44.026" v="479" actId="20577"/>
        <pc:sldMkLst>
          <pc:docMk/>
          <pc:sldMk cId="4226942838" sldId="323"/>
        </pc:sldMkLst>
        <pc:spChg chg="mod">
          <ac:chgData name="Chua, Zi Leng" userId="c1770fb6-af0d-4726-a71f-6b813dc11fc9" providerId="ADAL" clId="{9C4217C5-9C6B-43EE-8168-173F138F27FB}" dt="2022-12-06T19:36:44.026" v="479" actId="20577"/>
          <ac:spMkLst>
            <pc:docMk/>
            <pc:sldMk cId="4226942838" sldId="323"/>
            <ac:spMk id="8" creationId="{4DA05350-B5C6-7DE3-6C89-41862CB52F05}"/>
          </ac:spMkLst>
        </pc:spChg>
      </pc:sldChg>
      <pc:sldChg chg="modSp mod modNotesTx">
        <pc:chgData name="Chua, Zi Leng" userId="c1770fb6-af0d-4726-a71f-6b813dc11fc9" providerId="ADAL" clId="{9C4217C5-9C6B-43EE-8168-173F138F27FB}" dt="2022-12-07T02:48:42.481" v="5385" actId="20577"/>
        <pc:sldMkLst>
          <pc:docMk/>
          <pc:sldMk cId="442388395" sldId="324"/>
        </pc:sldMkLst>
        <pc:spChg chg="mod">
          <ac:chgData name="Chua, Zi Leng" userId="c1770fb6-af0d-4726-a71f-6b813dc11fc9" providerId="ADAL" clId="{9C4217C5-9C6B-43EE-8168-173F138F27FB}" dt="2022-12-06T21:11:32.657" v="2037" actId="20577"/>
          <ac:spMkLst>
            <pc:docMk/>
            <pc:sldMk cId="442388395" sldId="324"/>
            <ac:spMk id="4" creationId="{BA5823FA-2C30-38C2-DB04-1549EDBE7EB0}"/>
          </ac:spMkLst>
        </pc:spChg>
        <pc:graphicFrameChg chg="mod">
          <ac:chgData name="Chua, Zi Leng" userId="c1770fb6-af0d-4726-a71f-6b813dc11fc9" providerId="ADAL" clId="{9C4217C5-9C6B-43EE-8168-173F138F27FB}" dt="2022-12-07T02:48:42.481" v="5385" actId="20577"/>
          <ac:graphicFrameMkLst>
            <pc:docMk/>
            <pc:sldMk cId="442388395" sldId="324"/>
            <ac:graphicFrameMk id="2" creationId="{834A6481-CAD5-DED2-BF20-B3E4A2CB1F58}"/>
          </ac:graphicFrameMkLst>
        </pc:graphicFrameChg>
      </pc:sldChg>
      <pc:sldChg chg="modSp mod modShow">
        <pc:chgData name="Chua, Zi Leng" userId="c1770fb6-af0d-4726-a71f-6b813dc11fc9" providerId="ADAL" clId="{9C4217C5-9C6B-43EE-8168-173F138F27FB}" dt="2022-12-06T21:54:07.558" v="3065" actId="120"/>
        <pc:sldMkLst>
          <pc:docMk/>
          <pc:sldMk cId="4147513886" sldId="325"/>
        </pc:sldMkLst>
        <pc:graphicFrameChg chg="modGraphic">
          <ac:chgData name="Chua, Zi Leng" userId="c1770fb6-af0d-4726-a71f-6b813dc11fc9" providerId="ADAL" clId="{9C4217C5-9C6B-43EE-8168-173F138F27FB}" dt="2022-12-06T21:54:07.558" v="3065" actId="120"/>
          <ac:graphicFrameMkLst>
            <pc:docMk/>
            <pc:sldMk cId="4147513886" sldId="325"/>
            <ac:graphicFrameMk id="12" creationId="{87337FB8-92EB-CCFB-7872-E3D3C805D91C}"/>
          </ac:graphicFrameMkLst>
        </pc:graphicFrameChg>
      </pc:sldChg>
      <pc:sldChg chg="mod ord modShow">
        <pc:chgData name="Chua, Zi Leng" userId="c1770fb6-af0d-4726-a71f-6b813dc11fc9" providerId="ADAL" clId="{9C4217C5-9C6B-43EE-8168-173F138F27FB}" dt="2022-12-06T21:31:36.510" v="2641" actId="729"/>
        <pc:sldMkLst>
          <pc:docMk/>
          <pc:sldMk cId="1133794502" sldId="326"/>
        </pc:sldMkLst>
      </pc:sldChg>
      <pc:sldChg chg="addSp delSp modSp add mod ord modClrScheme chgLayout">
        <pc:chgData name="Chua, Zi Leng" userId="c1770fb6-af0d-4726-a71f-6b813dc11fc9" providerId="ADAL" clId="{9C4217C5-9C6B-43EE-8168-173F138F27FB}" dt="2022-12-07T00:14:26.340" v="5308" actId="478"/>
        <pc:sldMkLst>
          <pc:docMk/>
          <pc:sldMk cId="1358055135" sldId="330"/>
        </pc:sldMkLst>
        <pc:spChg chg="mod ord">
          <ac:chgData name="Chua, Zi Leng" userId="c1770fb6-af0d-4726-a71f-6b813dc11fc9" providerId="ADAL" clId="{9C4217C5-9C6B-43EE-8168-173F138F27FB}" dt="2022-12-06T17:01:48.129" v="112" actId="700"/>
          <ac:spMkLst>
            <pc:docMk/>
            <pc:sldMk cId="1358055135" sldId="330"/>
            <ac:spMk id="6" creationId="{788E256C-4490-A599-C5D4-A3EC8409D7CE}"/>
          </ac:spMkLst>
        </pc:spChg>
        <pc:spChg chg="mod ord">
          <ac:chgData name="Chua, Zi Leng" userId="c1770fb6-af0d-4726-a71f-6b813dc11fc9" providerId="ADAL" clId="{9C4217C5-9C6B-43EE-8168-173F138F27FB}" dt="2022-12-06T17:01:48.129" v="112" actId="700"/>
          <ac:spMkLst>
            <pc:docMk/>
            <pc:sldMk cId="1358055135" sldId="330"/>
            <ac:spMk id="7" creationId="{8F1A6980-C388-6228-8390-37B320C87E87}"/>
          </ac:spMkLst>
        </pc:spChg>
        <pc:spChg chg="mod ord">
          <ac:chgData name="Chua, Zi Leng" userId="c1770fb6-af0d-4726-a71f-6b813dc11fc9" providerId="ADAL" clId="{9C4217C5-9C6B-43EE-8168-173F138F27FB}" dt="2022-12-06T17:01:48.129" v="112" actId="700"/>
          <ac:spMkLst>
            <pc:docMk/>
            <pc:sldMk cId="1358055135" sldId="330"/>
            <ac:spMk id="8" creationId="{2A723A75-178F-FADF-1200-1A4B7F90E345}"/>
          </ac:spMkLst>
        </pc:spChg>
        <pc:spChg chg="mod ord">
          <ac:chgData name="Chua, Zi Leng" userId="c1770fb6-af0d-4726-a71f-6b813dc11fc9" providerId="ADAL" clId="{9C4217C5-9C6B-43EE-8168-173F138F27FB}" dt="2022-12-06T17:08:24.460" v="255" actId="1076"/>
          <ac:spMkLst>
            <pc:docMk/>
            <pc:sldMk cId="1358055135" sldId="330"/>
            <ac:spMk id="9" creationId="{C5DEB5B1-2D34-7125-4885-3955ABEA191E}"/>
          </ac:spMkLst>
        </pc:spChg>
        <pc:spChg chg="add del mod ord">
          <ac:chgData name="Chua, Zi Leng" userId="c1770fb6-af0d-4726-a71f-6b813dc11fc9" providerId="ADAL" clId="{9C4217C5-9C6B-43EE-8168-173F138F27FB}" dt="2022-12-06T16:48:54.842" v="52" actId="700"/>
          <ac:spMkLst>
            <pc:docMk/>
            <pc:sldMk cId="1358055135" sldId="330"/>
            <ac:spMk id="20" creationId="{1C69BFC0-A549-77DE-E99F-29CB021D675A}"/>
          </ac:spMkLst>
        </pc:spChg>
        <pc:spChg chg="add del mod ord">
          <ac:chgData name="Chua, Zi Leng" userId="c1770fb6-af0d-4726-a71f-6b813dc11fc9" providerId="ADAL" clId="{9C4217C5-9C6B-43EE-8168-173F138F27FB}" dt="2022-12-06T16:48:58.465" v="54" actId="700"/>
          <ac:spMkLst>
            <pc:docMk/>
            <pc:sldMk cId="1358055135" sldId="330"/>
            <ac:spMk id="21" creationId="{4CFAEA60-86ED-81ED-60DA-98A31C87B6FE}"/>
          </ac:spMkLst>
        </pc:spChg>
        <pc:spChg chg="add del mod ord">
          <ac:chgData name="Chua, Zi Leng" userId="c1770fb6-af0d-4726-a71f-6b813dc11fc9" providerId="ADAL" clId="{9C4217C5-9C6B-43EE-8168-173F138F27FB}" dt="2022-12-06T16:48:58.465" v="54" actId="700"/>
          <ac:spMkLst>
            <pc:docMk/>
            <pc:sldMk cId="1358055135" sldId="330"/>
            <ac:spMk id="22" creationId="{961C0B9A-3679-53C8-CE91-4E0CBB49DE86}"/>
          </ac:spMkLst>
        </pc:spChg>
        <pc:spChg chg="add del mod ord">
          <ac:chgData name="Chua, Zi Leng" userId="c1770fb6-af0d-4726-a71f-6b813dc11fc9" providerId="ADAL" clId="{9C4217C5-9C6B-43EE-8168-173F138F27FB}" dt="2022-12-06T16:48:58.465" v="54" actId="700"/>
          <ac:spMkLst>
            <pc:docMk/>
            <pc:sldMk cId="1358055135" sldId="330"/>
            <ac:spMk id="23" creationId="{BAAC4D3A-2F35-45E1-0458-967A6B793470}"/>
          </ac:spMkLst>
        </pc:spChg>
        <pc:spChg chg="add del mod ord">
          <ac:chgData name="Chua, Zi Leng" userId="c1770fb6-af0d-4726-a71f-6b813dc11fc9" providerId="ADAL" clId="{9C4217C5-9C6B-43EE-8168-173F138F27FB}" dt="2022-12-06T16:48:58.465" v="54" actId="700"/>
          <ac:spMkLst>
            <pc:docMk/>
            <pc:sldMk cId="1358055135" sldId="330"/>
            <ac:spMk id="24" creationId="{2910D72C-B31A-2AA7-98C2-C9CE5DEE0388}"/>
          </ac:spMkLst>
        </pc:spChg>
        <pc:spChg chg="add del mod ord">
          <ac:chgData name="Chua, Zi Leng" userId="c1770fb6-af0d-4726-a71f-6b813dc11fc9" providerId="ADAL" clId="{9C4217C5-9C6B-43EE-8168-173F138F27FB}" dt="2022-12-06T16:48:58.465" v="54" actId="700"/>
          <ac:spMkLst>
            <pc:docMk/>
            <pc:sldMk cId="1358055135" sldId="330"/>
            <ac:spMk id="25" creationId="{A547363C-F12A-61B1-FA6D-4AA48600E5D7}"/>
          </ac:spMkLst>
        </pc:spChg>
        <pc:spChg chg="add del mod ord">
          <ac:chgData name="Chua, Zi Leng" userId="c1770fb6-af0d-4726-a71f-6b813dc11fc9" providerId="ADAL" clId="{9C4217C5-9C6B-43EE-8168-173F138F27FB}" dt="2022-12-06T16:48:58.465" v="54" actId="700"/>
          <ac:spMkLst>
            <pc:docMk/>
            <pc:sldMk cId="1358055135" sldId="330"/>
            <ac:spMk id="26" creationId="{EB588350-BB94-82F2-36AA-6F884A7D9E9A}"/>
          </ac:spMkLst>
        </pc:spChg>
        <pc:spChg chg="add del mod ord">
          <ac:chgData name="Chua, Zi Leng" userId="c1770fb6-af0d-4726-a71f-6b813dc11fc9" providerId="ADAL" clId="{9C4217C5-9C6B-43EE-8168-173F138F27FB}" dt="2022-12-06T16:48:58.465" v="54" actId="700"/>
          <ac:spMkLst>
            <pc:docMk/>
            <pc:sldMk cId="1358055135" sldId="330"/>
            <ac:spMk id="27" creationId="{D68CB439-0775-A4A7-57A7-586EB80664B8}"/>
          </ac:spMkLst>
        </pc:spChg>
        <pc:spChg chg="add del mod ord">
          <ac:chgData name="Chua, Zi Leng" userId="c1770fb6-af0d-4726-a71f-6b813dc11fc9" providerId="ADAL" clId="{9C4217C5-9C6B-43EE-8168-173F138F27FB}" dt="2022-12-06T16:48:58.465" v="54" actId="700"/>
          <ac:spMkLst>
            <pc:docMk/>
            <pc:sldMk cId="1358055135" sldId="330"/>
            <ac:spMk id="28" creationId="{1A455F58-C30A-5085-C4E2-12EFB1CA442F}"/>
          </ac:spMkLst>
        </pc:spChg>
        <pc:spChg chg="add del mod ord">
          <ac:chgData name="Chua, Zi Leng" userId="c1770fb6-af0d-4726-a71f-6b813dc11fc9" providerId="ADAL" clId="{9C4217C5-9C6B-43EE-8168-173F138F27FB}" dt="2022-12-06T16:48:58.465" v="54" actId="700"/>
          <ac:spMkLst>
            <pc:docMk/>
            <pc:sldMk cId="1358055135" sldId="330"/>
            <ac:spMk id="29" creationId="{AAC24633-777F-60CF-AAAC-858B1359F06A}"/>
          </ac:spMkLst>
        </pc:spChg>
        <pc:spChg chg="add del mod ord">
          <ac:chgData name="Chua, Zi Leng" userId="c1770fb6-af0d-4726-a71f-6b813dc11fc9" providerId="ADAL" clId="{9C4217C5-9C6B-43EE-8168-173F138F27FB}" dt="2022-12-06T16:48:58.465" v="54" actId="700"/>
          <ac:spMkLst>
            <pc:docMk/>
            <pc:sldMk cId="1358055135" sldId="330"/>
            <ac:spMk id="30" creationId="{C79B9693-0398-FE08-74C9-4290FF7FB82C}"/>
          </ac:spMkLst>
        </pc:spChg>
        <pc:spChg chg="add del mod ord">
          <ac:chgData name="Chua, Zi Leng" userId="c1770fb6-af0d-4726-a71f-6b813dc11fc9" providerId="ADAL" clId="{9C4217C5-9C6B-43EE-8168-173F138F27FB}" dt="2022-12-06T16:48:58.465" v="54" actId="700"/>
          <ac:spMkLst>
            <pc:docMk/>
            <pc:sldMk cId="1358055135" sldId="330"/>
            <ac:spMk id="31" creationId="{C370F8E6-5FA3-E2CC-EF68-1A3FBD96EAB7}"/>
          </ac:spMkLst>
        </pc:spChg>
        <pc:spChg chg="add del mod ord">
          <ac:chgData name="Chua, Zi Leng" userId="c1770fb6-af0d-4726-a71f-6b813dc11fc9" providerId="ADAL" clId="{9C4217C5-9C6B-43EE-8168-173F138F27FB}" dt="2022-12-06T16:48:58.465" v="54" actId="700"/>
          <ac:spMkLst>
            <pc:docMk/>
            <pc:sldMk cId="1358055135" sldId="330"/>
            <ac:spMk id="32" creationId="{8837A26C-4C56-B2B9-873B-E03DDD5C90BC}"/>
          </ac:spMkLst>
        </pc:spChg>
        <pc:spChg chg="add del mod ord">
          <ac:chgData name="Chua, Zi Leng" userId="c1770fb6-af0d-4726-a71f-6b813dc11fc9" providerId="ADAL" clId="{9C4217C5-9C6B-43EE-8168-173F138F27FB}" dt="2022-12-06T17:01:43.014" v="111" actId="700"/>
          <ac:spMkLst>
            <pc:docMk/>
            <pc:sldMk cId="1358055135" sldId="330"/>
            <ac:spMk id="33" creationId="{AC3A68AE-A22F-CC64-7112-4E4A0B71DD77}"/>
          </ac:spMkLst>
        </pc:spChg>
        <pc:spChg chg="add del mod ord">
          <ac:chgData name="Chua, Zi Leng" userId="c1770fb6-af0d-4726-a71f-6b813dc11fc9" providerId="ADAL" clId="{9C4217C5-9C6B-43EE-8168-173F138F27FB}" dt="2022-12-06T17:01:48.129" v="112" actId="700"/>
          <ac:spMkLst>
            <pc:docMk/>
            <pc:sldMk cId="1358055135" sldId="330"/>
            <ac:spMk id="34" creationId="{1AEAC1C1-3E18-7CBB-E412-84EA604C4E92}"/>
          </ac:spMkLst>
        </pc:spChg>
        <pc:spChg chg="add del mod ord">
          <ac:chgData name="Chua, Zi Leng" userId="c1770fb6-af0d-4726-a71f-6b813dc11fc9" providerId="ADAL" clId="{9C4217C5-9C6B-43EE-8168-173F138F27FB}" dt="2022-12-06T17:01:48.129" v="112" actId="700"/>
          <ac:spMkLst>
            <pc:docMk/>
            <pc:sldMk cId="1358055135" sldId="330"/>
            <ac:spMk id="35" creationId="{DF99BCDA-9391-8D83-D0D8-96755F1DE284}"/>
          </ac:spMkLst>
        </pc:spChg>
        <pc:spChg chg="add del mod ord">
          <ac:chgData name="Chua, Zi Leng" userId="c1770fb6-af0d-4726-a71f-6b813dc11fc9" providerId="ADAL" clId="{9C4217C5-9C6B-43EE-8168-173F138F27FB}" dt="2022-12-06T17:01:48.129" v="112" actId="700"/>
          <ac:spMkLst>
            <pc:docMk/>
            <pc:sldMk cId="1358055135" sldId="330"/>
            <ac:spMk id="36" creationId="{536294F0-35D4-F547-96F2-93D12CAEB49E}"/>
          </ac:spMkLst>
        </pc:spChg>
        <pc:spChg chg="add del mod ord">
          <ac:chgData name="Chua, Zi Leng" userId="c1770fb6-af0d-4726-a71f-6b813dc11fc9" providerId="ADAL" clId="{9C4217C5-9C6B-43EE-8168-173F138F27FB}" dt="2022-12-06T17:01:48.129" v="112" actId="700"/>
          <ac:spMkLst>
            <pc:docMk/>
            <pc:sldMk cId="1358055135" sldId="330"/>
            <ac:spMk id="37" creationId="{8DC17903-F5C6-5D66-466A-392B1BCCB033}"/>
          </ac:spMkLst>
        </pc:spChg>
        <pc:spChg chg="add del mod">
          <ac:chgData name="Chua, Zi Leng" userId="c1770fb6-af0d-4726-a71f-6b813dc11fc9" providerId="ADAL" clId="{9C4217C5-9C6B-43EE-8168-173F138F27FB}" dt="2022-12-07T00:14:26.340" v="5308" actId="478"/>
          <ac:spMkLst>
            <pc:docMk/>
            <pc:sldMk cId="1358055135" sldId="330"/>
            <ac:spMk id="38" creationId="{461A68F4-208B-E339-CB72-6C96722688CB}"/>
          </ac:spMkLst>
        </pc:spChg>
        <pc:spChg chg="add del mod">
          <ac:chgData name="Chua, Zi Leng" userId="c1770fb6-af0d-4726-a71f-6b813dc11fc9" providerId="ADAL" clId="{9C4217C5-9C6B-43EE-8168-173F138F27FB}" dt="2022-12-07T00:14:25.939" v="5307" actId="478"/>
          <ac:spMkLst>
            <pc:docMk/>
            <pc:sldMk cId="1358055135" sldId="330"/>
            <ac:spMk id="39" creationId="{0851E5D7-200C-745B-DF6A-6DDD4E773D87}"/>
          </ac:spMkLst>
        </pc:spChg>
        <pc:graphicFrameChg chg="add del mod">
          <ac:chgData name="Chua, Zi Leng" userId="c1770fb6-af0d-4726-a71f-6b813dc11fc9" providerId="ADAL" clId="{9C4217C5-9C6B-43EE-8168-173F138F27FB}" dt="2022-12-06T16:34:32.958" v="7" actId="478"/>
          <ac:graphicFrameMkLst>
            <pc:docMk/>
            <pc:sldMk cId="1358055135" sldId="330"/>
            <ac:graphicFrameMk id="4" creationId="{6D24CEEE-E8F2-472C-2717-D8893FAC7E73}"/>
          </ac:graphicFrameMkLst>
        </pc:graphicFrameChg>
        <pc:graphicFrameChg chg="del mod modGraphic">
          <ac:chgData name="Chua, Zi Leng" userId="c1770fb6-af0d-4726-a71f-6b813dc11fc9" providerId="ADAL" clId="{9C4217C5-9C6B-43EE-8168-173F138F27FB}" dt="2022-12-06T16:47:05.816" v="42" actId="478"/>
          <ac:graphicFrameMkLst>
            <pc:docMk/>
            <pc:sldMk cId="1358055135" sldId="330"/>
            <ac:graphicFrameMk id="12" creationId="{87337FB8-92EB-CCFB-7872-E3D3C805D91C}"/>
          </ac:graphicFrameMkLst>
        </pc:graphicFrameChg>
        <pc:graphicFrameChg chg="add del mod">
          <ac:chgData name="Chua, Zi Leng" userId="c1770fb6-af0d-4726-a71f-6b813dc11fc9" providerId="ADAL" clId="{9C4217C5-9C6B-43EE-8168-173F138F27FB}" dt="2022-12-06T16:36:41.018" v="23" actId="478"/>
          <ac:graphicFrameMkLst>
            <pc:docMk/>
            <pc:sldMk cId="1358055135" sldId="330"/>
            <ac:graphicFrameMk id="14" creationId="{11B5C94A-6D13-3F31-E3EE-206C831F92DF}"/>
          </ac:graphicFrameMkLst>
        </pc:graphicFrameChg>
        <pc:graphicFrameChg chg="add mod">
          <ac:chgData name="Chua, Zi Leng" userId="c1770fb6-af0d-4726-a71f-6b813dc11fc9" providerId="ADAL" clId="{9C4217C5-9C6B-43EE-8168-173F138F27FB}" dt="2022-12-06T17:47:40.799" v="391"/>
          <ac:graphicFrameMkLst>
            <pc:docMk/>
            <pc:sldMk cId="1358055135" sldId="330"/>
            <ac:graphicFrameMk id="19" creationId="{CCE5EC15-3518-D379-DD4B-B30741A01E99}"/>
          </ac:graphicFrameMkLst>
        </pc:graphicFrameChg>
        <pc:picChg chg="del">
          <ac:chgData name="Chua, Zi Leng" userId="c1770fb6-af0d-4726-a71f-6b813dc11fc9" providerId="ADAL" clId="{9C4217C5-9C6B-43EE-8168-173F138F27FB}" dt="2022-12-06T17:19:03.366" v="338" actId="478"/>
          <ac:picMkLst>
            <pc:docMk/>
            <pc:sldMk cId="1358055135" sldId="330"/>
            <ac:picMk id="13" creationId="{B929CE2F-0F83-441A-2770-5320082A50F1}"/>
          </ac:picMkLst>
        </pc:picChg>
        <pc:cxnChg chg="add mod">
          <ac:chgData name="Chua, Zi Leng" userId="c1770fb6-af0d-4726-a71f-6b813dc11fc9" providerId="ADAL" clId="{9C4217C5-9C6B-43EE-8168-173F138F27FB}" dt="2022-12-06T17:48:30.034" v="396" actId="1037"/>
          <ac:cxnSpMkLst>
            <pc:docMk/>
            <pc:sldMk cId="1358055135" sldId="330"/>
            <ac:cxnSpMk id="41" creationId="{5BC32442-5816-D732-A7B8-37B8DE04690A}"/>
          </ac:cxnSpMkLst>
        </pc:cxnChg>
      </pc:sldChg>
      <pc:sldChg chg="addSp delSp modSp add mod">
        <pc:chgData name="Chua, Zi Leng" userId="c1770fb6-af0d-4726-a71f-6b813dc11fc9" providerId="ADAL" clId="{9C4217C5-9C6B-43EE-8168-173F138F27FB}" dt="2022-12-06T21:32:20.444" v="2642" actId="207"/>
        <pc:sldMkLst>
          <pc:docMk/>
          <pc:sldMk cId="3455251523" sldId="331"/>
        </pc:sldMkLst>
        <pc:spChg chg="add del mod">
          <ac:chgData name="Chua, Zi Leng" userId="c1770fb6-af0d-4726-a71f-6b813dc11fc9" providerId="ADAL" clId="{9C4217C5-9C6B-43EE-8168-173F138F27FB}" dt="2022-12-06T19:13:55.703" v="412" actId="478"/>
          <ac:spMkLst>
            <pc:docMk/>
            <pc:sldMk cId="3455251523" sldId="331"/>
            <ac:spMk id="2" creationId="{6802D3E5-C941-37DE-7EED-135A588A2A5C}"/>
          </ac:spMkLst>
        </pc:spChg>
        <pc:spChg chg="add mod">
          <ac:chgData name="Chua, Zi Leng" userId="c1770fb6-af0d-4726-a71f-6b813dc11fc9" providerId="ADAL" clId="{9C4217C5-9C6B-43EE-8168-173F138F27FB}" dt="2022-12-06T19:14:36.882" v="419" actId="14100"/>
          <ac:spMkLst>
            <pc:docMk/>
            <pc:sldMk cId="3455251523" sldId="331"/>
            <ac:spMk id="3" creationId="{B9689384-0B0C-649E-602E-45268C118C5D}"/>
          </ac:spMkLst>
        </pc:spChg>
        <pc:spChg chg="del">
          <ac:chgData name="Chua, Zi Leng" userId="c1770fb6-af0d-4726-a71f-6b813dc11fc9" providerId="ADAL" clId="{9C4217C5-9C6B-43EE-8168-173F138F27FB}" dt="2022-12-06T19:12:59.582" v="402" actId="478"/>
          <ac:spMkLst>
            <pc:docMk/>
            <pc:sldMk cId="3455251523" sldId="331"/>
            <ac:spMk id="38" creationId="{461A68F4-208B-E339-CB72-6C96722688CB}"/>
          </ac:spMkLst>
        </pc:spChg>
        <pc:spChg chg="add del mod">
          <ac:chgData name="Chua, Zi Leng" userId="c1770fb6-af0d-4726-a71f-6b813dc11fc9" providerId="ADAL" clId="{9C4217C5-9C6B-43EE-8168-173F138F27FB}" dt="2022-12-06T21:32:20.444" v="2642" actId="207"/>
          <ac:spMkLst>
            <pc:docMk/>
            <pc:sldMk cId="3455251523" sldId="331"/>
            <ac:spMk id="39" creationId="{0851E5D7-200C-745B-DF6A-6DDD4E773D87}"/>
          </ac:spMkLst>
        </pc:spChg>
        <pc:graphicFrameChg chg="mod">
          <ac:chgData name="Chua, Zi Leng" userId="c1770fb6-af0d-4726-a71f-6b813dc11fc9" providerId="ADAL" clId="{9C4217C5-9C6B-43EE-8168-173F138F27FB}" dt="2022-12-06T19:13:35.145" v="406"/>
          <ac:graphicFrameMkLst>
            <pc:docMk/>
            <pc:sldMk cId="3455251523" sldId="331"/>
            <ac:graphicFrameMk id="19" creationId="{CCE5EC15-3518-D379-DD4B-B30741A01E99}"/>
          </ac:graphicFrameMkLst>
        </pc:graphicFrameChg>
      </pc:sldChg>
      <pc:sldChg chg="addSp delSp modSp new del mod modClrScheme chgLayout">
        <pc:chgData name="Chua, Zi Leng" userId="c1770fb6-af0d-4726-a71f-6b813dc11fc9" providerId="ADAL" clId="{9C4217C5-9C6B-43EE-8168-173F138F27FB}" dt="2022-12-06T20:54:36.923" v="1444" actId="47"/>
        <pc:sldMkLst>
          <pc:docMk/>
          <pc:sldMk cId="3130645957" sldId="332"/>
        </pc:sldMkLst>
        <pc:spChg chg="del mod ord">
          <ac:chgData name="Chua, Zi Leng" userId="c1770fb6-af0d-4726-a71f-6b813dc11fc9" providerId="ADAL" clId="{9C4217C5-9C6B-43EE-8168-173F138F27FB}" dt="2022-12-06T19:20:40.533" v="468" actId="700"/>
          <ac:spMkLst>
            <pc:docMk/>
            <pc:sldMk cId="3130645957" sldId="332"/>
            <ac:spMk id="2" creationId="{2BE8606C-3838-9FA5-3E5F-8A91E0AE13D8}"/>
          </ac:spMkLst>
        </pc:spChg>
        <pc:spChg chg="del mod ord">
          <ac:chgData name="Chua, Zi Leng" userId="c1770fb6-af0d-4726-a71f-6b813dc11fc9" providerId="ADAL" clId="{9C4217C5-9C6B-43EE-8168-173F138F27FB}" dt="2022-12-06T19:20:40.533" v="468" actId="700"/>
          <ac:spMkLst>
            <pc:docMk/>
            <pc:sldMk cId="3130645957" sldId="332"/>
            <ac:spMk id="3" creationId="{03460716-0397-D1BE-682E-B5CD7BF99102}"/>
          </ac:spMkLst>
        </pc:spChg>
        <pc:spChg chg="del mod ord">
          <ac:chgData name="Chua, Zi Leng" userId="c1770fb6-af0d-4726-a71f-6b813dc11fc9" providerId="ADAL" clId="{9C4217C5-9C6B-43EE-8168-173F138F27FB}" dt="2022-12-06T19:20:40.533" v="468" actId="700"/>
          <ac:spMkLst>
            <pc:docMk/>
            <pc:sldMk cId="3130645957" sldId="332"/>
            <ac:spMk id="4" creationId="{3358A055-B230-4D46-4366-842B9F291E69}"/>
          </ac:spMkLst>
        </pc:spChg>
        <pc:spChg chg="del mod ord">
          <ac:chgData name="Chua, Zi Leng" userId="c1770fb6-af0d-4726-a71f-6b813dc11fc9" providerId="ADAL" clId="{9C4217C5-9C6B-43EE-8168-173F138F27FB}" dt="2022-12-06T19:20:40.533" v="468" actId="700"/>
          <ac:spMkLst>
            <pc:docMk/>
            <pc:sldMk cId="3130645957" sldId="332"/>
            <ac:spMk id="5" creationId="{06F2484B-1F5C-6A34-5027-50D3138AFEAD}"/>
          </ac:spMkLst>
        </pc:spChg>
        <pc:spChg chg="del mod ord">
          <ac:chgData name="Chua, Zi Leng" userId="c1770fb6-af0d-4726-a71f-6b813dc11fc9" providerId="ADAL" clId="{9C4217C5-9C6B-43EE-8168-173F138F27FB}" dt="2022-12-06T19:20:40.533" v="468" actId="700"/>
          <ac:spMkLst>
            <pc:docMk/>
            <pc:sldMk cId="3130645957" sldId="332"/>
            <ac:spMk id="6" creationId="{931A452D-57C4-3B79-F5FE-C0033B83FBF1}"/>
          </ac:spMkLst>
        </pc:spChg>
        <pc:spChg chg="del mod ord">
          <ac:chgData name="Chua, Zi Leng" userId="c1770fb6-af0d-4726-a71f-6b813dc11fc9" providerId="ADAL" clId="{9C4217C5-9C6B-43EE-8168-173F138F27FB}" dt="2022-12-06T19:20:40.533" v="468" actId="700"/>
          <ac:spMkLst>
            <pc:docMk/>
            <pc:sldMk cId="3130645957" sldId="332"/>
            <ac:spMk id="7" creationId="{BE390406-B80A-6DC6-7171-3F4344FB694C}"/>
          </ac:spMkLst>
        </pc:spChg>
        <pc:spChg chg="add del mod ord">
          <ac:chgData name="Chua, Zi Leng" userId="c1770fb6-af0d-4726-a71f-6b813dc11fc9" providerId="ADAL" clId="{9C4217C5-9C6B-43EE-8168-173F138F27FB}" dt="2022-12-06T19:20:50.591" v="469" actId="700"/>
          <ac:spMkLst>
            <pc:docMk/>
            <pc:sldMk cId="3130645957" sldId="332"/>
            <ac:spMk id="8" creationId="{7DE530C3-283C-4759-21DA-3F81673E788F}"/>
          </ac:spMkLst>
        </pc:spChg>
        <pc:spChg chg="add del mod ord">
          <ac:chgData name="Chua, Zi Leng" userId="c1770fb6-af0d-4726-a71f-6b813dc11fc9" providerId="ADAL" clId="{9C4217C5-9C6B-43EE-8168-173F138F27FB}" dt="2022-12-06T19:20:50.591" v="469" actId="700"/>
          <ac:spMkLst>
            <pc:docMk/>
            <pc:sldMk cId="3130645957" sldId="332"/>
            <ac:spMk id="9" creationId="{A8C3C864-5945-000D-2165-CD337716620F}"/>
          </ac:spMkLst>
        </pc:spChg>
        <pc:spChg chg="add del mod ord">
          <ac:chgData name="Chua, Zi Leng" userId="c1770fb6-af0d-4726-a71f-6b813dc11fc9" providerId="ADAL" clId="{9C4217C5-9C6B-43EE-8168-173F138F27FB}" dt="2022-12-06T19:20:50.591" v="469" actId="700"/>
          <ac:spMkLst>
            <pc:docMk/>
            <pc:sldMk cId="3130645957" sldId="332"/>
            <ac:spMk id="10" creationId="{0EF31913-12A9-9DE6-1E20-CD096AB8C3C6}"/>
          </ac:spMkLst>
        </pc:spChg>
        <pc:spChg chg="add del mod ord">
          <ac:chgData name="Chua, Zi Leng" userId="c1770fb6-af0d-4726-a71f-6b813dc11fc9" providerId="ADAL" clId="{9C4217C5-9C6B-43EE-8168-173F138F27FB}" dt="2022-12-06T19:20:50.591" v="469" actId="700"/>
          <ac:spMkLst>
            <pc:docMk/>
            <pc:sldMk cId="3130645957" sldId="332"/>
            <ac:spMk id="11" creationId="{C58113A6-8491-46DA-5DD5-83F19EC145BB}"/>
          </ac:spMkLst>
        </pc:spChg>
        <pc:spChg chg="add del mod ord">
          <ac:chgData name="Chua, Zi Leng" userId="c1770fb6-af0d-4726-a71f-6b813dc11fc9" providerId="ADAL" clId="{9C4217C5-9C6B-43EE-8168-173F138F27FB}" dt="2022-12-06T19:20:50.591" v="469" actId="700"/>
          <ac:spMkLst>
            <pc:docMk/>
            <pc:sldMk cId="3130645957" sldId="332"/>
            <ac:spMk id="12" creationId="{E27B3A84-8EB1-D1C5-745E-A985B387DD9E}"/>
          </ac:spMkLst>
        </pc:spChg>
        <pc:spChg chg="add del mod ord">
          <ac:chgData name="Chua, Zi Leng" userId="c1770fb6-af0d-4726-a71f-6b813dc11fc9" providerId="ADAL" clId="{9C4217C5-9C6B-43EE-8168-173F138F27FB}" dt="2022-12-06T19:20:50.591" v="469" actId="700"/>
          <ac:spMkLst>
            <pc:docMk/>
            <pc:sldMk cId="3130645957" sldId="332"/>
            <ac:spMk id="13" creationId="{667604B5-5111-174F-F36D-7838B77FE96B}"/>
          </ac:spMkLst>
        </pc:spChg>
        <pc:spChg chg="add del mod ord">
          <ac:chgData name="Chua, Zi Leng" userId="c1770fb6-af0d-4726-a71f-6b813dc11fc9" providerId="ADAL" clId="{9C4217C5-9C6B-43EE-8168-173F138F27FB}" dt="2022-12-06T19:20:50.591" v="469" actId="700"/>
          <ac:spMkLst>
            <pc:docMk/>
            <pc:sldMk cId="3130645957" sldId="332"/>
            <ac:spMk id="14" creationId="{E44E9B4E-41AB-BB1A-8395-9D2B69360824}"/>
          </ac:spMkLst>
        </pc:spChg>
        <pc:spChg chg="add del mod ord">
          <ac:chgData name="Chua, Zi Leng" userId="c1770fb6-af0d-4726-a71f-6b813dc11fc9" providerId="ADAL" clId="{9C4217C5-9C6B-43EE-8168-173F138F27FB}" dt="2022-12-06T19:20:50.591" v="469" actId="700"/>
          <ac:spMkLst>
            <pc:docMk/>
            <pc:sldMk cId="3130645957" sldId="332"/>
            <ac:spMk id="15" creationId="{1C1D35CD-C735-502C-6408-8FD8B56F8F45}"/>
          </ac:spMkLst>
        </pc:spChg>
        <pc:spChg chg="add del mod ord">
          <ac:chgData name="Chua, Zi Leng" userId="c1770fb6-af0d-4726-a71f-6b813dc11fc9" providerId="ADAL" clId="{9C4217C5-9C6B-43EE-8168-173F138F27FB}" dt="2022-12-06T19:20:50.591" v="469" actId="700"/>
          <ac:spMkLst>
            <pc:docMk/>
            <pc:sldMk cId="3130645957" sldId="332"/>
            <ac:spMk id="16" creationId="{73AB7C67-B40A-4148-192C-3DC2FF52C170}"/>
          </ac:spMkLst>
        </pc:spChg>
        <pc:spChg chg="add del mod ord">
          <ac:chgData name="Chua, Zi Leng" userId="c1770fb6-af0d-4726-a71f-6b813dc11fc9" providerId="ADAL" clId="{9C4217C5-9C6B-43EE-8168-173F138F27FB}" dt="2022-12-06T19:20:50.591" v="469" actId="700"/>
          <ac:spMkLst>
            <pc:docMk/>
            <pc:sldMk cId="3130645957" sldId="332"/>
            <ac:spMk id="17" creationId="{1606FECC-05B9-D570-4BFB-D1FC9DBDA12E}"/>
          </ac:spMkLst>
        </pc:spChg>
        <pc:spChg chg="add del mod ord">
          <ac:chgData name="Chua, Zi Leng" userId="c1770fb6-af0d-4726-a71f-6b813dc11fc9" providerId="ADAL" clId="{9C4217C5-9C6B-43EE-8168-173F138F27FB}" dt="2022-12-06T19:20:50.591" v="469" actId="700"/>
          <ac:spMkLst>
            <pc:docMk/>
            <pc:sldMk cId="3130645957" sldId="332"/>
            <ac:spMk id="18" creationId="{6CF8C859-F0CB-7E27-CB4C-CC36DDEC9977}"/>
          </ac:spMkLst>
        </pc:spChg>
        <pc:spChg chg="add del mod ord">
          <ac:chgData name="Chua, Zi Leng" userId="c1770fb6-af0d-4726-a71f-6b813dc11fc9" providerId="ADAL" clId="{9C4217C5-9C6B-43EE-8168-173F138F27FB}" dt="2022-12-06T19:20:50.591" v="469" actId="700"/>
          <ac:spMkLst>
            <pc:docMk/>
            <pc:sldMk cId="3130645957" sldId="332"/>
            <ac:spMk id="19" creationId="{75858174-69CB-1D4A-8E7D-EF991F51E5C8}"/>
          </ac:spMkLst>
        </pc:spChg>
        <pc:spChg chg="add del mod ord">
          <ac:chgData name="Chua, Zi Leng" userId="c1770fb6-af0d-4726-a71f-6b813dc11fc9" providerId="ADAL" clId="{9C4217C5-9C6B-43EE-8168-173F138F27FB}" dt="2022-12-06T19:20:50.591" v="469" actId="700"/>
          <ac:spMkLst>
            <pc:docMk/>
            <pc:sldMk cId="3130645957" sldId="332"/>
            <ac:spMk id="20" creationId="{626B4C90-6E8A-4899-7DD7-CDF8CB6438C8}"/>
          </ac:spMkLst>
        </pc:spChg>
        <pc:spChg chg="add del mod ord">
          <ac:chgData name="Chua, Zi Leng" userId="c1770fb6-af0d-4726-a71f-6b813dc11fc9" providerId="ADAL" clId="{9C4217C5-9C6B-43EE-8168-173F138F27FB}" dt="2022-12-06T19:20:50.591" v="469" actId="700"/>
          <ac:spMkLst>
            <pc:docMk/>
            <pc:sldMk cId="3130645957" sldId="332"/>
            <ac:spMk id="21" creationId="{9D3BC595-4DB3-73DC-4964-75E5067483C1}"/>
          </ac:spMkLst>
        </pc:spChg>
        <pc:spChg chg="add del mod ord">
          <ac:chgData name="Chua, Zi Leng" userId="c1770fb6-af0d-4726-a71f-6b813dc11fc9" providerId="ADAL" clId="{9C4217C5-9C6B-43EE-8168-173F138F27FB}" dt="2022-12-06T19:20:50.591" v="469" actId="700"/>
          <ac:spMkLst>
            <pc:docMk/>
            <pc:sldMk cId="3130645957" sldId="332"/>
            <ac:spMk id="22" creationId="{4684D263-E622-775E-0494-A24CA391A9E2}"/>
          </ac:spMkLst>
        </pc:spChg>
        <pc:spChg chg="add del mod ord">
          <ac:chgData name="Chua, Zi Leng" userId="c1770fb6-af0d-4726-a71f-6b813dc11fc9" providerId="ADAL" clId="{9C4217C5-9C6B-43EE-8168-173F138F27FB}" dt="2022-12-06T19:20:50.591" v="469" actId="700"/>
          <ac:spMkLst>
            <pc:docMk/>
            <pc:sldMk cId="3130645957" sldId="332"/>
            <ac:spMk id="23" creationId="{B3EAC4AF-E5BC-043C-99C4-E5E5A77C532E}"/>
          </ac:spMkLst>
        </pc:spChg>
        <pc:spChg chg="add del mod ord">
          <ac:chgData name="Chua, Zi Leng" userId="c1770fb6-af0d-4726-a71f-6b813dc11fc9" providerId="ADAL" clId="{9C4217C5-9C6B-43EE-8168-173F138F27FB}" dt="2022-12-06T19:20:50.591" v="469" actId="700"/>
          <ac:spMkLst>
            <pc:docMk/>
            <pc:sldMk cId="3130645957" sldId="332"/>
            <ac:spMk id="24" creationId="{8B41AA73-49A4-909D-6AF5-9E15BE8E4AA8}"/>
          </ac:spMkLst>
        </pc:spChg>
        <pc:spChg chg="add del mod ord">
          <ac:chgData name="Chua, Zi Leng" userId="c1770fb6-af0d-4726-a71f-6b813dc11fc9" providerId="ADAL" clId="{9C4217C5-9C6B-43EE-8168-173F138F27FB}" dt="2022-12-06T19:20:50.591" v="469" actId="700"/>
          <ac:spMkLst>
            <pc:docMk/>
            <pc:sldMk cId="3130645957" sldId="332"/>
            <ac:spMk id="25" creationId="{495B26D2-773C-90A9-EC65-0F07B1C38746}"/>
          </ac:spMkLst>
        </pc:spChg>
        <pc:spChg chg="add del mod ord">
          <ac:chgData name="Chua, Zi Leng" userId="c1770fb6-af0d-4726-a71f-6b813dc11fc9" providerId="ADAL" clId="{9C4217C5-9C6B-43EE-8168-173F138F27FB}" dt="2022-12-06T19:20:50.591" v="469" actId="700"/>
          <ac:spMkLst>
            <pc:docMk/>
            <pc:sldMk cId="3130645957" sldId="332"/>
            <ac:spMk id="26" creationId="{F12A5180-AF35-7D0B-D701-11CE1FEFF95C}"/>
          </ac:spMkLst>
        </pc:spChg>
        <pc:spChg chg="add del mod ord">
          <ac:chgData name="Chua, Zi Leng" userId="c1770fb6-af0d-4726-a71f-6b813dc11fc9" providerId="ADAL" clId="{9C4217C5-9C6B-43EE-8168-173F138F27FB}" dt="2022-12-06T19:20:50.591" v="469" actId="700"/>
          <ac:spMkLst>
            <pc:docMk/>
            <pc:sldMk cId="3130645957" sldId="332"/>
            <ac:spMk id="27" creationId="{C646CE4B-F78F-BE4B-6EB6-417E08519778}"/>
          </ac:spMkLst>
        </pc:spChg>
        <pc:spChg chg="add del mod ord">
          <ac:chgData name="Chua, Zi Leng" userId="c1770fb6-af0d-4726-a71f-6b813dc11fc9" providerId="ADAL" clId="{9C4217C5-9C6B-43EE-8168-173F138F27FB}" dt="2022-12-06T19:20:50.591" v="469" actId="700"/>
          <ac:spMkLst>
            <pc:docMk/>
            <pc:sldMk cId="3130645957" sldId="332"/>
            <ac:spMk id="28" creationId="{7B21C137-DA21-20A7-ADB9-380BA37C77F8}"/>
          </ac:spMkLst>
        </pc:spChg>
        <pc:spChg chg="add del mod ord">
          <ac:chgData name="Chua, Zi Leng" userId="c1770fb6-af0d-4726-a71f-6b813dc11fc9" providerId="ADAL" clId="{9C4217C5-9C6B-43EE-8168-173F138F27FB}" dt="2022-12-06T19:20:50.591" v="469" actId="700"/>
          <ac:spMkLst>
            <pc:docMk/>
            <pc:sldMk cId="3130645957" sldId="332"/>
            <ac:spMk id="29" creationId="{A1536E91-5F9E-4014-B74B-D360A6FC5F2C}"/>
          </ac:spMkLst>
        </pc:spChg>
        <pc:spChg chg="add del mod ord">
          <ac:chgData name="Chua, Zi Leng" userId="c1770fb6-af0d-4726-a71f-6b813dc11fc9" providerId="ADAL" clId="{9C4217C5-9C6B-43EE-8168-173F138F27FB}" dt="2022-12-06T19:20:50.591" v="469" actId="700"/>
          <ac:spMkLst>
            <pc:docMk/>
            <pc:sldMk cId="3130645957" sldId="332"/>
            <ac:spMk id="30" creationId="{F5481077-2789-57C8-4214-4181854D4049}"/>
          </ac:spMkLst>
        </pc:spChg>
        <pc:spChg chg="add del mod ord">
          <ac:chgData name="Chua, Zi Leng" userId="c1770fb6-af0d-4726-a71f-6b813dc11fc9" providerId="ADAL" clId="{9C4217C5-9C6B-43EE-8168-173F138F27FB}" dt="2022-12-06T19:20:50.591" v="469" actId="700"/>
          <ac:spMkLst>
            <pc:docMk/>
            <pc:sldMk cId="3130645957" sldId="332"/>
            <ac:spMk id="31" creationId="{C2746402-B35A-7E1D-3EB3-6E7C3C9F7369}"/>
          </ac:spMkLst>
        </pc:spChg>
        <pc:spChg chg="add del mod ord">
          <ac:chgData name="Chua, Zi Leng" userId="c1770fb6-af0d-4726-a71f-6b813dc11fc9" providerId="ADAL" clId="{9C4217C5-9C6B-43EE-8168-173F138F27FB}" dt="2022-12-06T19:20:50.591" v="469" actId="700"/>
          <ac:spMkLst>
            <pc:docMk/>
            <pc:sldMk cId="3130645957" sldId="332"/>
            <ac:spMk id="32" creationId="{7FA2C6CF-30DE-5C8F-1AB8-6838266787A4}"/>
          </ac:spMkLst>
        </pc:spChg>
        <pc:spChg chg="add mod ord">
          <ac:chgData name="Chua, Zi Leng" userId="c1770fb6-af0d-4726-a71f-6b813dc11fc9" providerId="ADAL" clId="{9C4217C5-9C6B-43EE-8168-173F138F27FB}" dt="2022-12-06T19:20:50.591" v="469" actId="700"/>
          <ac:spMkLst>
            <pc:docMk/>
            <pc:sldMk cId="3130645957" sldId="332"/>
            <ac:spMk id="33" creationId="{06A691AE-FA2C-D957-A9BB-8122EB1FF7C3}"/>
          </ac:spMkLst>
        </pc:spChg>
        <pc:spChg chg="add mod ord">
          <ac:chgData name="Chua, Zi Leng" userId="c1770fb6-af0d-4726-a71f-6b813dc11fc9" providerId="ADAL" clId="{9C4217C5-9C6B-43EE-8168-173F138F27FB}" dt="2022-12-06T19:20:50.591" v="469" actId="700"/>
          <ac:spMkLst>
            <pc:docMk/>
            <pc:sldMk cId="3130645957" sldId="332"/>
            <ac:spMk id="34" creationId="{150493B8-AB82-8035-E2A6-EF16FB3A4405}"/>
          </ac:spMkLst>
        </pc:spChg>
        <pc:spChg chg="add mod ord">
          <ac:chgData name="Chua, Zi Leng" userId="c1770fb6-af0d-4726-a71f-6b813dc11fc9" providerId="ADAL" clId="{9C4217C5-9C6B-43EE-8168-173F138F27FB}" dt="2022-12-06T19:20:50.591" v="469" actId="700"/>
          <ac:spMkLst>
            <pc:docMk/>
            <pc:sldMk cId="3130645957" sldId="332"/>
            <ac:spMk id="35" creationId="{F8F85314-154F-27C3-5AE2-F73566ED4ACB}"/>
          </ac:spMkLst>
        </pc:spChg>
        <pc:spChg chg="add mod ord">
          <ac:chgData name="Chua, Zi Leng" userId="c1770fb6-af0d-4726-a71f-6b813dc11fc9" providerId="ADAL" clId="{9C4217C5-9C6B-43EE-8168-173F138F27FB}" dt="2022-12-06T19:20:50.591" v="469" actId="700"/>
          <ac:spMkLst>
            <pc:docMk/>
            <pc:sldMk cId="3130645957" sldId="332"/>
            <ac:spMk id="36" creationId="{EB7C4548-42ED-5C32-CBBE-A6D9EF3B35D8}"/>
          </ac:spMkLst>
        </pc:spChg>
        <pc:spChg chg="add mod ord">
          <ac:chgData name="Chua, Zi Leng" userId="c1770fb6-af0d-4726-a71f-6b813dc11fc9" providerId="ADAL" clId="{9C4217C5-9C6B-43EE-8168-173F138F27FB}" dt="2022-12-06T19:20:50.591" v="469" actId="700"/>
          <ac:spMkLst>
            <pc:docMk/>
            <pc:sldMk cId="3130645957" sldId="332"/>
            <ac:spMk id="37" creationId="{22A16062-1F09-1F18-A800-D9D600F7CBEC}"/>
          </ac:spMkLst>
        </pc:spChg>
        <pc:spChg chg="add mod ord">
          <ac:chgData name="Chua, Zi Leng" userId="c1770fb6-af0d-4726-a71f-6b813dc11fc9" providerId="ADAL" clId="{9C4217C5-9C6B-43EE-8168-173F138F27FB}" dt="2022-12-06T19:20:50.591" v="469" actId="700"/>
          <ac:spMkLst>
            <pc:docMk/>
            <pc:sldMk cId="3130645957" sldId="332"/>
            <ac:spMk id="38" creationId="{1DA66C78-0F8E-CD52-45BF-F295FB2E9A95}"/>
          </ac:spMkLst>
        </pc:spChg>
        <pc:spChg chg="add mod ord">
          <ac:chgData name="Chua, Zi Leng" userId="c1770fb6-af0d-4726-a71f-6b813dc11fc9" providerId="ADAL" clId="{9C4217C5-9C6B-43EE-8168-173F138F27FB}" dt="2022-12-06T19:20:50.591" v="469" actId="700"/>
          <ac:spMkLst>
            <pc:docMk/>
            <pc:sldMk cId="3130645957" sldId="332"/>
            <ac:spMk id="39" creationId="{0DF26EE1-18FB-5535-F606-5F26ADF2B8FF}"/>
          </ac:spMkLst>
        </pc:spChg>
        <pc:spChg chg="add mod ord">
          <ac:chgData name="Chua, Zi Leng" userId="c1770fb6-af0d-4726-a71f-6b813dc11fc9" providerId="ADAL" clId="{9C4217C5-9C6B-43EE-8168-173F138F27FB}" dt="2022-12-06T19:20:50.591" v="469" actId="700"/>
          <ac:spMkLst>
            <pc:docMk/>
            <pc:sldMk cId="3130645957" sldId="332"/>
            <ac:spMk id="40" creationId="{FDA1C9B3-E605-7521-FE34-1FFD895E9EDB}"/>
          </ac:spMkLst>
        </pc:spChg>
        <pc:spChg chg="add mod ord">
          <ac:chgData name="Chua, Zi Leng" userId="c1770fb6-af0d-4726-a71f-6b813dc11fc9" providerId="ADAL" clId="{9C4217C5-9C6B-43EE-8168-173F138F27FB}" dt="2022-12-06T19:20:50.591" v="469" actId="700"/>
          <ac:spMkLst>
            <pc:docMk/>
            <pc:sldMk cId="3130645957" sldId="332"/>
            <ac:spMk id="41" creationId="{5A882F79-61E8-8478-4C55-F4757907D555}"/>
          </ac:spMkLst>
        </pc:spChg>
        <pc:spChg chg="add mod ord">
          <ac:chgData name="Chua, Zi Leng" userId="c1770fb6-af0d-4726-a71f-6b813dc11fc9" providerId="ADAL" clId="{9C4217C5-9C6B-43EE-8168-173F138F27FB}" dt="2022-12-06T19:20:50.591" v="469" actId="700"/>
          <ac:spMkLst>
            <pc:docMk/>
            <pc:sldMk cId="3130645957" sldId="332"/>
            <ac:spMk id="42" creationId="{D898DD7D-D5E0-1DB7-6623-459B5AADC837}"/>
          </ac:spMkLst>
        </pc:spChg>
        <pc:spChg chg="add mod ord">
          <ac:chgData name="Chua, Zi Leng" userId="c1770fb6-af0d-4726-a71f-6b813dc11fc9" providerId="ADAL" clId="{9C4217C5-9C6B-43EE-8168-173F138F27FB}" dt="2022-12-06T19:20:50.591" v="469" actId="700"/>
          <ac:spMkLst>
            <pc:docMk/>
            <pc:sldMk cId="3130645957" sldId="332"/>
            <ac:spMk id="43" creationId="{D7606AC1-61EE-175E-D180-5F4DE2E9090D}"/>
          </ac:spMkLst>
        </pc:spChg>
        <pc:spChg chg="add mod ord">
          <ac:chgData name="Chua, Zi Leng" userId="c1770fb6-af0d-4726-a71f-6b813dc11fc9" providerId="ADAL" clId="{9C4217C5-9C6B-43EE-8168-173F138F27FB}" dt="2022-12-06T19:20:50.591" v="469" actId="700"/>
          <ac:spMkLst>
            <pc:docMk/>
            <pc:sldMk cId="3130645957" sldId="332"/>
            <ac:spMk id="44" creationId="{9463550E-BDEB-841A-9ED1-8084D3BA27A0}"/>
          </ac:spMkLst>
        </pc:spChg>
        <pc:spChg chg="add mod ord">
          <ac:chgData name="Chua, Zi Leng" userId="c1770fb6-af0d-4726-a71f-6b813dc11fc9" providerId="ADAL" clId="{9C4217C5-9C6B-43EE-8168-173F138F27FB}" dt="2022-12-06T19:20:50.591" v="469" actId="700"/>
          <ac:spMkLst>
            <pc:docMk/>
            <pc:sldMk cId="3130645957" sldId="332"/>
            <ac:spMk id="45" creationId="{A7D9B19E-F2F2-FC11-1F2A-74E1BC347367}"/>
          </ac:spMkLst>
        </pc:spChg>
      </pc:sldChg>
      <pc:sldChg chg="addSp delSp modSp new mod ord modClrScheme chgLayout modNotesTx">
        <pc:chgData name="Chua, Zi Leng" userId="c1770fb6-af0d-4726-a71f-6b813dc11fc9" providerId="ADAL" clId="{9C4217C5-9C6B-43EE-8168-173F138F27FB}" dt="2022-12-07T03:26:03.942" v="5386"/>
        <pc:sldMkLst>
          <pc:docMk/>
          <pc:sldMk cId="2425615783" sldId="333"/>
        </pc:sldMkLst>
        <pc:spChg chg="del">
          <ac:chgData name="Chua, Zi Leng" userId="c1770fb6-af0d-4726-a71f-6b813dc11fc9" providerId="ADAL" clId="{9C4217C5-9C6B-43EE-8168-173F138F27FB}" dt="2022-12-06T19:27:44.611" v="473" actId="700"/>
          <ac:spMkLst>
            <pc:docMk/>
            <pc:sldMk cId="2425615783" sldId="333"/>
            <ac:spMk id="2" creationId="{5996125A-C938-10B9-10C6-1ABB325DDB6B}"/>
          </ac:spMkLst>
        </pc:spChg>
        <pc:spChg chg="mod ord">
          <ac:chgData name="Chua, Zi Leng" userId="c1770fb6-af0d-4726-a71f-6b813dc11fc9" providerId="ADAL" clId="{9C4217C5-9C6B-43EE-8168-173F138F27FB}" dt="2022-12-06T19:47:54.188" v="504" actId="700"/>
          <ac:spMkLst>
            <pc:docMk/>
            <pc:sldMk cId="2425615783" sldId="333"/>
            <ac:spMk id="2" creationId="{615BAE9B-91BF-702B-A625-896FFBFA0652}"/>
          </ac:spMkLst>
        </pc:spChg>
        <pc:spChg chg="mod ord">
          <ac:chgData name="Chua, Zi Leng" userId="c1770fb6-af0d-4726-a71f-6b813dc11fc9" providerId="ADAL" clId="{9C4217C5-9C6B-43EE-8168-173F138F27FB}" dt="2022-12-06T19:47:54.188" v="504" actId="700"/>
          <ac:spMkLst>
            <pc:docMk/>
            <pc:sldMk cId="2425615783" sldId="333"/>
            <ac:spMk id="3" creationId="{B467A16A-86EA-133B-3DEE-F9DC2C0D22B7}"/>
          </ac:spMkLst>
        </pc:spChg>
        <pc:spChg chg="del mod ord">
          <ac:chgData name="Chua, Zi Leng" userId="c1770fb6-af0d-4726-a71f-6b813dc11fc9" providerId="ADAL" clId="{9C4217C5-9C6B-43EE-8168-173F138F27FB}" dt="2022-12-06T19:27:44.611" v="473" actId="700"/>
          <ac:spMkLst>
            <pc:docMk/>
            <pc:sldMk cId="2425615783" sldId="333"/>
            <ac:spMk id="3" creationId="{F62AD74C-ADC3-ED2C-E755-A0FE3FCA5599}"/>
          </ac:spMkLst>
        </pc:spChg>
        <pc:spChg chg="del">
          <ac:chgData name="Chua, Zi Leng" userId="c1770fb6-af0d-4726-a71f-6b813dc11fc9" providerId="ADAL" clId="{9C4217C5-9C6B-43EE-8168-173F138F27FB}" dt="2022-12-06T19:27:44.611" v="473" actId="700"/>
          <ac:spMkLst>
            <pc:docMk/>
            <pc:sldMk cId="2425615783" sldId="333"/>
            <ac:spMk id="4" creationId="{34997D3B-AD2C-5D00-9DB7-4137926C6280}"/>
          </ac:spMkLst>
        </pc:spChg>
        <pc:spChg chg="del">
          <ac:chgData name="Chua, Zi Leng" userId="c1770fb6-af0d-4726-a71f-6b813dc11fc9" providerId="ADAL" clId="{9C4217C5-9C6B-43EE-8168-173F138F27FB}" dt="2022-12-06T19:27:44.611" v="473" actId="700"/>
          <ac:spMkLst>
            <pc:docMk/>
            <pc:sldMk cId="2425615783" sldId="333"/>
            <ac:spMk id="5" creationId="{7B6AC736-5D87-A590-DCD0-93CBD3329EDC}"/>
          </ac:spMkLst>
        </pc:spChg>
        <pc:spChg chg="del">
          <ac:chgData name="Chua, Zi Leng" userId="c1770fb6-af0d-4726-a71f-6b813dc11fc9" providerId="ADAL" clId="{9C4217C5-9C6B-43EE-8168-173F138F27FB}" dt="2022-12-06T19:27:44.611" v="473" actId="700"/>
          <ac:spMkLst>
            <pc:docMk/>
            <pc:sldMk cId="2425615783" sldId="333"/>
            <ac:spMk id="6" creationId="{3B9DF398-A099-5C84-7AF6-13046D8BF2D5}"/>
          </ac:spMkLst>
        </pc:spChg>
        <pc:spChg chg="del mod ord">
          <ac:chgData name="Chua, Zi Leng" userId="c1770fb6-af0d-4726-a71f-6b813dc11fc9" providerId="ADAL" clId="{9C4217C5-9C6B-43EE-8168-173F138F27FB}" dt="2022-12-06T19:27:44.611" v="473" actId="700"/>
          <ac:spMkLst>
            <pc:docMk/>
            <pc:sldMk cId="2425615783" sldId="333"/>
            <ac:spMk id="7" creationId="{8F9865C6-1CDE-3D49-4127-C7E9E7C83834}"/>
          </ac:spMkLst>
        </pc:spChg>
        <pc:spChg chg="add del mod ord">
          <ac:chgData name="Chua, Zi Leng" userId="c1770fb6-af0d-4726-a71f-6b813dc11fc9" providerId="ADAL" clId="{9C4217C5-9C6B-43EE-8168-173F138F27FB}" dt="2022-12-06T19:47:54.188" v="504" actId="700"/>
          <ac:spMkLst>
            <pc:docMk/>
            <pc:sldMk cId="2425615783" sldId="333"/>
            <ac:spMk id="8" creationId="{61B7D54F-5A85-0A4C-C220-D11F53FFC3BD}"/>
          </ac:spMkLst>
        </pc:spChg>
        <pc:spChg chg="add del mod ord">
          <ac:chgData name="Chua, Zi Leng" userId="c1770fb6-af0d-4726-a71f-6b813dc11fc9" providerId="ADAL" clId="{9C4217C5-9C6B-43EE-8168-173F138F27FB}" dt="2022-12-06T19:47:54.188" v="504" actId="700"/>
          <ac:spMkLst>
            <pc:docMk/>
            <pc:sldMk cId="2425615783" sldId="333"/>
            <ac:spMk id="9" creationId="{9140CDF8-A872-81A3-2271-51DEFBA8B2ED}"/>
          </ac:spMkLst>
        </pc:spChg>
        <pc:spChg chg="add del mod ord">
          <ac:chgData name="Chua, Zi Leng" userId="c1770fb6-af0d-4726-a71f-6b813dc11fc9" providerId="ADAL" clId="{9C4217C5-9C6B-43EE-8168-173F138F27FB}" dt="2022-12-06T19:47:56.387" v="505" actId="478"/>
          <ac:spMkLst>
            <pc:docMk/>
            <pc:sldMk cId="2425615783" sldId="333"/>
            <ac:spMk id="10" creationId="{8DA65FB7-C031-CF60-9048-75C06E1EC04E}"/>
          </ac:spMkLst>
        </pc:spChg>
        <pc:spChg chg="add mod">
          <ac:chgData name="Chua, Zi Leng" userId="c1770fb6-af0d-4726-a71f-6b813dc11fc9" providerId="ADAL" clId="{9C4217C5-9C6B-43EE-8168-173F138F27FB}" dt="2022-12-06T19:57:52.002" v="603" actId="164"/>
          <ac:spMkLst>
            <pc:docMk/>
            <pc:sldMk cId="2425615783" sldId="333"/>
            <ac:spMk id="12" creationId="{DFF6AE93-21BF-47C6-9E2D-1567C0693B70}"/>
          </ac:spMkLst>
        </pc:spChg>
        <pc:spChg chg="add del mod">
          <ac:chgData name="Chua, Zi Leng" userId="c1770fb6-af0d-4726-a71f-6b813dc11fc9" providerId="ADAL" clId="{9C4217C5-9C6B-43EE-8168-173F138F27FB}" dt="2022-12-06T20:33:45.394" v="1170" actId="478"/>
          <ac:spMkLst>
            <pc:docMk/>
            <pc:sldMk cId="2425615783" sldId="333"/>
            <ac:spMk id="13" creationId="{47098B44-2817-9583-E80C-C5F14202136F}"/>
          </ac:spMkLst>
        </pc:spChg>
        <pc:spChg chg="add del mod">
          <ac:chgData name="Chua, Zi Leng" userId="c1770fb6-af0d-4726-a71f-6b813dc11fc9" providerId="ADAL" clId="{9C4217C5-9C6B-43EE-8168-173F138F27FB}" dt="2022-12-06T20:33:45.842" v="1171" actId="478"/>
          <ac:spMkLst>
            <pc:docMk/>
            <pc:sldMk cId="2425615783" sldId="333"/>
            <ac:spMk id="14" creationId="{65D68C06-CEF3-504D-12BB-C28947D587FE}"/>
          </ac:spMkLst>
        </pc:spChg>
        <pc:spChg chg="add del">
          <ac:chgData name="Chua, Zi Leng" userId="c1770fb6-af0d-4726-a71f-6b813dc11fc9" providerId="ADAL" clId="{9C4217C5-9C6B-43EE-8168-173F138F27FB}" dt="2022-12-06T20:33:46.210" v="1172" actId="478"/>
          <ac:spMkLst>
            <pc:docMk/>
            <pc:sldMk cId="2425615783" sldId="333"/>
            <ac:spMk id="15" creationId="{5539C1B4-B4D5-AA29-8F35-4FCAB1672A51}"/>
          </ac:spMkLst>
        </pc:spChg>
        <pc:spChg chg="add mod">
          <ac:chgData name="Chua, Zi Leng" userId="c1770fb6-af0d-4726-a71f-6b813dc11fc9" providerId="ADAL" clId="{9C4217C5-9C6B-43EE-8168-173F138F27FB}" dt="2022-12-06T23:14:36.218" v="4899" actId="20577"/>
          <ac:spMkLst>
            <pc:docMk/>
            <pc:sldMk cId="2425615783" sldId="333"/>
            <ac:spMk id="16" creationId="{10530884-1650-64C7-F211-481BA8D9FD49}"/>
          </ac:spMkLst>
        </pc:spChg>
        <pc:spChg chg="add mod">
          <ac:chgData name="Chua, Zi Leng" userId="c1770fb6-af0d-4726-a71f-6b813dc11fc9" providerId="ADAL" clId="{9C4217C5-9C6B-43EE-8168-173F138F27FB}" dt="2022-12-06T23:14:30.908" v="4893"/>
          <ac:spMkLst>
            <pc:docMk/>
            <pc:sldMk cId="2425615783" sldId="333"/>
            <ac:spMk id="17" creationId="{587D1CC4-C3E5-5E4C-9E31-68C1BC125BE3}"/>
          </ac:spMkLst>
        </pc:spChg>
        <pc:spChg chg="add mod">
          <ac:chgData name="Chua, Zi Leng" userId="c1770fb6-af0d-4726-a71f-6b813dc11fc9" providerId="ADAL" clId="{9C4217C5-9C6B-43EE-8168-173F138F27FB}" dt="2022-12-06T20:53:43.898" v="1440" actId="1076"/>
          <ac:spMkLst>
            <pc:docMk/>
            <pc:sldMk cId="2425615783" sldId="333"/>
            <ac:spMk id="18" creationId="{1D87AD83-BE70-E0B2-18CE-5D861E7E2C34}"/>
          </ac:spMkLst>
        </pc:spChg>
        <pc:spChg chg="add mod">
          <ac:chgData name="Chua, Zi Leng" userId="c1770fb6-af0d-4726-a71f-6b813dc11fc9" providerId="ADAL" clId="{9C4217C5-9C6B-43EE-8168-173F138F27FB}" dt="2022-12-06T20:43:58.050" v="1376" actId="1076"/>
          <ac:spMkLst>
            <pc:docMk/>
            <pc:sldMk cId="2425615783" sldId="333"/>
            <ac:spMk id="20" creationId="{4C87216C-B665-9679-D885-BE3DFDB7B9A3}"/>
          </ac:spMkLst>
        </pc:spChg>
        <pc:spChg chg="add mod">
          <ac:chgData name="Chua, Zi Leng" userId="c1770fb6-af0d-4726-a71f-6b813dc11fc9" providerId="ADAL" clId="{9C4217C5-9C6B-43EE-8168-173F138F27FB}" dt="2022-12-06T23:14:09.504" v="4870" actId="20577"/>
          <ac:spMkLst>
            <pc:docMk/>
            <pc:sldMk cId="2425615783" sldId="333"/>
            <ac:spMk id="33" creationId="{2E3C359A-9CE4-EBA2-72F3-1518670A9089}"/>
          </ac:spMkLst>
        </pc:spChg>
        <pc:spChg chg="mod topLvl">
          <ac:chgData name="Chua, Zi Leng" userId="c1770fb6-af0d-4726-a71f-6b813dc11fc9" providerId="ADAL" clId="{9C4217C5-9C6B-43EE-8168-173F138F27FB}" dt="2022-12-06T20:26:43.738" v="952" actId="164"/>
          <ac:spMkLst>
            <pc:docMk/>
            <pc:sldMk cId="2425615783" sldId="333"/>
            <ac:spMk id="35" creationId="{582CFD8B-8E2D-F322-CA53-D910C8BA5475}"/>
          </ac:spMkLst>
        </pc:spChg>
        <pc:spChg chg="del mod topLvl">
          <ac:chgData name="Chua, Zi Leng" userId="c1770fb6-af0d-4726-a71f-6b813dc11fc9" providerId="ADAL" clId="{9C4217C5-9C6B-43EE-8168-173F138F27FB}" dt="2022-12-06T20:00:04.323" v="670" actId="478"/>
          <ac:spMkLst>
            <pc:docMk/>
            <pc:sldMk cId="2425615783" sldId="333"/>
            <ac:spMk id="36" creationId="{A91613BF-035B-8BCC-82AD-E65397E911A2}"/>
          </ac:spMkLst>
        </pc:spChg>
        <pc:spChg chg="add mod">
          <ac:chgData name="Chua, Zi Leng" userId="c1770fb6-af0d-4726-a71f-6b813dc11fc9" providerId="ADAL" clId="{9C4217C5-9C6B-43EE-8168-173F138F27FB}" dt="2022-12-06T20:38:46.642" v="1276" actId="164"/>
          <ac:spMkLst>
            <pc:docMk/>
            <pc:sldMk cId="2425615783" sldId="333"/>
            <ac:spMk id="37" creationId="{384AB735-4ED2-F111-B84C-62FB549618FE}"/>
          </ac:spMkLst>
        </pc:spChg>
        <pc:spChg chg="add mod">
          <ac:chgData name="Chua, Zi Leng" userId="c1770fb6-af0d-4726-a71f-6b813dc11fc9" providerId="ADAL" clId="{9C4217C5-9C6B-43EE-8168-173F138F27FB}" dt="2022-12-06T20:52:52.740" v="1414" actId="20577"/>
          <ac:spMkLst>
            <pc:docMk/>
            <pc:sldMk cId="2425615783" sldId="333"/>
            <ac:spMk id="38" creationId="{82AB576E-2B8A-38C6-7EE4-D04904C0C741}"/>
          </ac:spMkLst>
        </pc:spChg>
        <pc:spChg chg="add mod">
          <ac:chgData name="Chua, Zi Leng" userId="c1770fb6-af0d-4726-a71f-6b813dc11fc9" providerId="ADAL" clId="{9C4217C5-9C6B-43EE-8168-173F138F27FB}" dt="2022-12-06T20:41:43.571" v="1335" actId="1076"/>
          <ac:spMkLst>
            <pc:docMk/>
            <pc:sldMk cId="2425615783" sldId="333"/>
            <ac:spMk id="39" creationId="{D7270F56-3331-B860-52E2-74F9E452ED7E}"/>
          </ac:spMkLst>
        </pc:spChg>
        <pc:spChg chg="add mod">
          <ac:chgData name="Chua, Zi Leng" userId="c1770fb6-af0d-4726-a71f-6b813dc11fc9" providerId="ADAL" clId="{9C4217C5-9C6B-43EE-8168-173F138F27FB}" dt="2022-12-06T20:41:11.819" v="1321" actId="1076"/>
          <ac:spMkLst>
            <pc:docMk/>
            <pc:sldMk cId="2425615783" sldId="333"/>
            <ac:spMk id="40" creationId="{89FA4DC7-2194-A00D-9346-FA9242584090}"/>
          </ac:spMkLst>
        </pc:spChg>
        <pc:spChg chg="add del mod">
          <ac:chgData name="Chua, Zi Leng" userId="c1770fb6-af0d-4726-a71f-6b813dc11fc9" providerId="ADAL" clId="{9C4217C5-9C6B-43EE-8168-173F138F27FB}" dt="2022-12-06T20:01:55.280" v="730" actId="478"/>
          <ac:spMkLst>
            <pc:docMk/>
            <pc:sldMk cId="2425615783" sldId="333"/>
            <ac:spMk id="41" creationId="{33148376-3DD5-79D1-111F-42B9E71A2B8A}"/>
          </ac:spMkLst>
        </pc:spChg>
        <pc:spChg chg="add mod">
          <ac:chgData name="Chua, Zi Leng" userId="c1770fb6-af0d-4726-a71f-6b813dc11fc9" providerId="ADAL" clId="{9C4217C5-9C6B-43EE-8168-173F138F27FB}" dt="2022-12-06T20:41:07.909" v="1320" actId="1076"/>
          <ac:spMkLst>
            <pc:docMk/>
            <pc:sldMk cId="2425615783" sldId="333"/>
            <ac:spMk id="42" creationId="{23F69B47-8482-B853-F381-9448486187D9}"/>
          </ac:spMkLst>
        </pc:spChg>
        <pc:spChg chg="add mod">
          <ac:chgData name="Chua, Zi Leng" userId="c1770fb6-af0d-4726-a71f-6b813dc11fc9" providerId="ADAL" clId="{9C4217C5-9C6B-43EE-8168-173F138F27FB}" dt="2022-12-06T20:41:39.113" v="1334" actId="1076"/>
          <ac:spMkLst>
            <pc:docMk/>
            <pc:sldMk cId="2425615783" sldId="333"/>
            <ac:spMk id="43" creationId="{6F1C1786-7C7C-92B3-66BE-FA4A755C354A}"/>
          </ac:spMkLst>
        </pc:spChg>
        <pc:spChg chg="add mod">
          <ac:chgData name="Chua, Zi Leng" userId="c1770fb6-af0d-4726-a71f-6b813dc11fc9" providerId="ADAL" clId="{9C4217C5-9C6B-43EE-8168-173F138F27FB}" dt="2022-12-06T20:18:39.882" v="939" actId="164"/>
          <ac:spMkLst>
            <pc:docMk/>
            <pc:sldMk cId="2425615783" sldId="333"/>
            <ac:spMk id="73" creationId="{88CA7FF3-6CD2-7F3F-0268-80F3E69F3AA2}"/>
          </ac:spMkLst>
        </pc:spChg>
        <pc:spChg chg="add mod">
          <ac:chgData name="Chua, Zi Leng" userId="c1770fb6-af0d-4726-a71f-6b813dc11fc9" providerId="ADAL" clId="{9C4217C5-9C6B-43EE-8168-173F138F27FB}" dt="2022-12-06T23:07:40.772" v="4375" actId="20577"/>
          <ac:spMkLst>
            <pc:docMk/>
            <pc:sldMk cId="2425615783" sldId="333"/>
            <ac:spMk id="74" creationId="{3E7246F7-2BE2-830A-D273-210DD0BAB434}"/>
          </ac:spMkLst>
        </pc:spChg>
        <pc:spChg chg="add mod">
          <ac:chgData name="Chua, Zi Leng" userId="c1770fb6-af0d-4726-a71f-6b813dc11fc9" providerId="ADAL" clId="{9C4217C5-9C6B-43EE-8168-173F138F27FB}" dt="2022-12-06T20:36:26.193" v="1228" actId="1076"/>
          <ac:spMkLst>
            <pc:docMk/>
            <pc:sldMk cId="2425615783" sldId="333"/>
            <ac:spMk id="92" creationId="{08BFD4B7-BF7C-D656-1784-323115358881}"/>
          </ac:spMkLst>
        </pc:spChg>
        <pc:spChg chg="add mod">
          <ac:chgData name="Chua, Zi Leng" userId="c1770fb6-af0d-4726-a71f-6b813dc11fc9" providerId="ADAL" clId="{9C4217C5-9C6B-43EE-8168-173F138F27FB}" dt="2022-12-06T20:43:40.714" v="1372" actId="1076"/>
          <ac:spMkLst>
            <pc:docMk/>
            <pc:sldMk cId="2425615783" sldId="333"/>
            <ac:spMk id="101" creationId="{DCE36F41-D289-32ED-2A70-BA0140EF234B}"/>
          </ac:spMkLst>
        </pc:spChg>
        <pc:spChg chg="mod topLvl">
          <ac:chgData name="Chua, Zi Leng" userId="c1770fb6-af0d-4726-a71f-6b813dc11fc9" providerId="ADAL" clId="{9C4217C5-9C6B-43EE-8168-173F138F27FB}" dt="2022-12-06T20:34:11.747" v="1182" actId="164"/>
          <ac:spMkLst>
            <pc:docMk/>
            <pc:sldMk cId="2425615783" sldId="333"/>
            <ac:spMk id="103" creationId="{BDA83BE2-7FAF-3145-5170-EC6C1964FA17}"/>
          </ac:spMkLst>
        </pc:spChg>
        <pc:spChg chg="add mod">
          <ac:chgData name="Chua, Zi Leng" userId="c1770fb6-af0d-4726-a71f-6b813dc11fc9" providerId="ADAL" clId="{9C4217C5-9C6B-43EE-8168-173F138F27FB}" dt="2022-12-06T20:35:55.920" v="1219" actId="1076"/>
          <ac:spMkLst>
            <pc:docMk/>
            <pc:sldMk cId="2425615783" sldId="333"/>
            <ac:spMk id="105" creationId="{C471ACB5-597E-1293-52B1-138A78FC76BA}"/>
          </ac:spMkLst>
        </pc:spChg>
        <pc:spChg chg="add del mod">
          <ac:chgData name="Chua, Zi Leng" userId="c1770fb6-af0d-4726-a71f-6b813dc11fc9" providerId="ADAL" clId="{9C4217C5-9C6B-43EE-8168-173F138F27FB}" dt="2022-12-06T20:29:44.446" v="1105" actId="478"/>
          <ac:spMkLst>
            <pc:docMk/>
            <pc:sldMk cId="2425615783" sldId="333"/>
            <ac:spMk id="106" creationId="{829C6BAF-88A2-7543-324C-A388734F37D9}"/>
          </ac:spMkLst>
        </pc:spChg>
        <pc:spChg chg="add mod">
          <ac:chgData name="Chua, Zi Leng" userId="c1770fb6-af0d-4726-a71f-6b813dc11fc9" providerId="ADAL" clId="{9C4217C5-9C6B-43EE-8168-173F138F27FB}" dt="2022-12-06T20:32:15.010" v="1159" actId="164"/>
          <ac:spMkLst>
            <pc:docMk/>
            <pc:sldMk cId="2425615783" sldId="333"/>
            <ac:spMk id="107" creationId="{A226B851-AB76-236B-650F-032BDEC99BBF}"/>
          </ac:spMkLst>
        </pc:spChg>
        <pc:spChg chg="add mod">
          <ac:chgData name="Chua, Zi Leng" userId="c1770fb6-af0d-4726-a71f-6b813dc11fc9" providerId="ADAL" clId="{9C4217C5-9C6B-43EE-8168-173F138F27FB}" dt="2022-12-06T20:35:10.207" v="1207" actId="1076"/>
          <ac:spMkLst>
            <pc:docMk/>
            <pc:sldMk cId="2425615783" sldId="333"/>
            <ac:spMk id="108" creationId="{852D1FBA-E48D-661D-71BE-021C0639926B}"/>
          </ac:spMkLst>
        </pc:spChg>
        <pc:spChg chg="add mod">
          <ac:chgData name="Chua, Zi Leng" userId="c1770fb6-af0d-4726-a71f-6b813dc11fc9" providerId="ADAL" clId="{9C4217C5-9C6B-43EE-8168-173F138F27FB}" dt="2022-12-06T20:32:03.858" v="1155" actId="164"/>
          <ac:spMkLst>
            <pc:docMk/>
            <pc:sldMk cId="2425615783" sldId="333"/>
            <ac:spMk id="109" creationId="{BB43D287-9CE8-5C4A-6E6B-1EED4EECA8C0}"/>
          </ac:spMkLst>
        </pc:spChg>
        <pc:spChg chg="add mod">
          <ac:chgData name="Chua, Zi Leng" userId="c1770fb6-af0d-4726-a71f-6b813dc11fc9" providerId="ADAL" clId="{9C4217C5-9C6B-43EE-8168-173F138F27FB}" dt="2022-12-06T20:35:58.481" v="1220" actId="1076"/>
          <ac:spMkLst>
            <pc:docMk/>
            <pc:sldMk cId="2425615783" sldId="333"/>
            <ac:spMk id="110" creationId="{A64B915B-FC4A-DF85-3E15-1DAC042A2412}"/>
          </ac:spMkLst>
        </pc:spChg>
        <pc:spChg chg="add mod">
          <ac:chgData name="Chua, Zi Leng" userId="c1770fb6-af0d-4726-a71f-6b813dc11fc9" providerId="ADAL" clId="{9C4217C5-9C6B-43EE-8168-173F138F27FB}" dt="2022-12-06T20:53:12.981" v="1438" actId="1035"/>
          <ac:spMkLst>
            <pc:docMk/>
            <pc:sldMk cId="2425615783" sldId="333"/>
            <ac:spMk id="135" creationId="{64243835-569F-5192-8A9B-0827526AA6A7}"/>
          </ac:spMkLst>
        </pc:spChg>
        <pc:spChg chg="add mod">
          <ac:chgData name="Chua, Zi Leng" userId="c1770fb6-af0d-4726-a71f-6b813dc11fc9" providerId="ADAL" clId="{9C4217C5-9C6B-43EE-8168-173F138F27FB}" dt="2022-12-06T20:45:18.777" v="1396" actId="1076"/>
          <ac:spMkLst>
            <pc:docMk/>
            <pc:sldMk cId="2425615783" sldId="333"/>
            <ac:spMk id="182" creationId="{FC7A6C06-2C01-A55F-03F3-24A194DC845B}"/>
          </ac:spMkLst>
        </pc:spChg>
        <pc:grpChg chg="add mod">
          <ac:chgData name="Chua, Zi Leng" userId="c1770fb6-af0d-4726-a71f-6b813dc11fc9" providerId="ADAL" clId="{9C4217C5-9C6B-43EE-8168-173F138F27FB}" dt="2022-12-06T20:41:34.302" v="1333" actId="1035"/>
          <ac:grpSpMkLst>
            <pc:docMk/>
            <pc:sldMk cId="2425615783" sldId="333"/>
            <ac:grpSpMk id="19" creationId="{90773F6F-E21F-18B2-EBFD-BE99698B4CCE}"/>
          </ac:grpSpMkLst>
        </pc:grpChg>
        <pc:grpChg chg="add del mod">
          <ac:chgData name="Chua, Zi Leng" userId="c1770fb6-af0d-4726-a71f-6b813dc11fc9" providerId="ADAL" clId="{9C4217C5-9C6B-43EE-8168-173F138F27FB}" dt="2022-12-06T20:00:02.676" v="669" actId="165"/>
          <ac:grpSpMkLst>
            <pc:docMk/>
            <pc:sldMk cId="2425615783" sldId="333"/>
            <ac:grpSpMk id="34" creationId="{915DDFDA-B275-5FB7-41D5-743BA80D9306}"/>
          </ac:grpSpMkLst>
        </pc:grpChg>
        <pc:grpChg chg="add mod">
          <ac:chgData name="Chua, Zi Leng" userId="c1770fb6-af0d-4726-a71f-6b813dc11fc9" providerId="ADAL" clId="{9C4217C5-9C6B-43EE-8168-173F138F27FB}" dt="2022-12-06T20:46:11.445" v="1401" actId="1076"/>
          <ac:grpSpMkLst>
            <pc:docMk/>
            <pc:sldMk cId="2425615783" sldId="333"/>
            <ac:grpSpMk id="86" creationId="{7A189778-8916-E88B-15BC-E27AB1C07A85}"/>
          </ac:grpSpMkLst>
        </pc:grpChg>
        <pc:grpChg chg="add mod">
          <ac:chgData name="Chua, Zi Leng" userId="c1770fb6-af0d-4726-a71f-6b813dc11fc9" providerId="ADAL" clId="{9C4217C5-9C6B-43EE-8168-173F138F27FB}" dt="2022-12-06T20:36:12.802" v="1226" actId="1076"/>
          <ac:grpSpMkLst>
            <pc:docMk/>
            <pc:sldMk cId="2425615783" sldId="333"/>
            <ac:grpSpMk id="91" creationId="{BDC67B6D-86D9-CC1B-A930-1AF32E9868D9}"/>
          </ac:grpSpMkLst>
        </pc:grpChg>
        <pc:grpChg chg="add del mod">
          <ac:chgData name="Chua, Zi Leng" userId="c1770fb6-af0d-4726-a71f-6b813dc11fc9" providerId="ADAL" clId="{9C4217C5-9C6B-43EE-8168-173F138F27FB}" dt="2022-12-06T20:28:55.674" v="1044" actId="478"/>
          <ac:grpSpMkLst>
            <pc:docMk/>
            <pc:sldMk cId="2425615783" sldId="333"/>
            <ac:grpSpMk id="102" creationId="{E681AB6F-FF98-D7AC-8678-E06CBE50A646}"/>
          </ac:grpSpMkLst>
        </pc:grpChg>
        <pc:grpChg chg="add mod">
          <ac:chgData name="Chua, Zi Leng" userId="c1770fb6-af0d-4726-a71f-6b813dc11fc9" providerId="ADAL" clId="{9C4217C5-9C6B-43EE-8168-173F138F27FB}" dt="2022-12-06T20:34:54.497" v="1198" actId="14100"/>
          <ac:grpSpMkLst>
            <pc:docMk/>
            <pc:sldMk cId="2425615783" sldId="333"/>
            <ac:grpSpMk id="115" creationId="{5356A4AC-A68C-5F8E-BA5C-1DF11A445AB2}"/>
          </ac:grpSpMkLst>
        </pc:grpChg>
        <pc:grpChg chg="add mod">
          <ac:chgData name="Chua, Zi Leng" userId="c1770fb6-af0d-4726-a71f-6b813dc11fc9" providerId="ADAL" clId="{9C4217C5-9C6B-43EE-8168-173F138F27FB}" dt="2022-12-06T20:35:38.929" v="1217" actId="1076"/>
          <ac:grpSpMkLst>
            <pc:docMk/>
            <pc:sldMk cId="2425615783" sldId="333"/>
            <ac:grpSpMk id="116" creationId="{A1B3A87F-0B0C-7F49-18FA-627A1E73A7D5}"/>
          </ac:grpSpMkLst>
        </pc:grpChg>
        <pc:grpChg chg="add mod">
          <ac:chgData name="Chua, Zi Leng" userId="c1770fb6-af0d-4726-a71f-6b813dc11fc9" providerId="ADAL" clId="{9C4217C5-9C6B-43EE-8168-173F138F27FB}" dt="2022-12-06T20:36:03.594" v="1222" actId="1076"/>
          <ac:grpSpMkLst>
            <pc:docMk/>
            <pc:sldMk cId="2425615783" sldId="333"/>
            <ac:grpSpMk id="119" creationId="{C9EF3256-182E-B57A-D30B-B3694ACE209A}"/>
          </ac:grpSpMkLst>
        </pc:grpChg>
        <pc:grpChg chg="add mod">
          <ac:chgData name="Chua, Zi Leng" userId="c1770fb6-af0d-4726-a71f-6b813dc11fc9" providerId="ADAL" clId="{9C4217C5-9C6B-43EE-8168-173F138F27FB}" dt="2022-12-06T20:39:35.570" v="1291" actId="1076"/>
          <ac:grpSpMkLst>
            <pc:docMk/>
            <pc:sldMk cId="2425615783" sldId="333"/>
            <ac:grpSpMk id="141" creationId="{4897F2A7-13FD-537A-BFC6-090882785D78}"/>
          </ac:grpSpMkLst>
        </pc:grpChg>
        <pc:graphicFrameChg chg="add del mod modGraphic">
          <ac:chgData name="Chua, Zi Leng" userId="c1770fb6-af0d-4726-a71f-6b813dc11fc9" providerId="ADAL" clId="{9C4217C5-9C6B-43EE-8168-173F138F27FB}" dt="2022-12-06T19:56:43.385" v="592" actId="478"/>
          <ac:graphicFrameMkLst>
            <pc:docMk/>
            <pc:sldMk cId="2425615783" sldId="333"/>
            <ac:graphicFrameMk id="11" creationId="{740A4EDC-1A44-879B-240E-EB53BAA8D03E}"/>
          </ac:graphicFrameMkLst>
        </pc:graphicFrameChg>
        <pc:picChg chg="add mod">
          <ac:chgData name="Chua, Zi Leng" userId="c1770fb6-af0d-4726-a71f-6b813dc11fc9" providerId="ADAL" clId="{9C4217C5-9C6B-43EE-8168-173F138F27FB}" dt="2022-12-06T20:46:15.553" v="1402" actId="1076"/>
          <ac:picMkLst>
            <pc:docMk/>
            <pc:sldMk cId="2425615783" sldId="333"/>
            <ac:picMk id="82" creationId="{39A569A1-D1B0-176F-FC92-D3EA3C675339}"/>
          </ac:picMkLst>
        </pc:picChg>
        <pc:picChg chg="add del mod">
          <ac:chgData name="Chua, Zi Leng" userId="c1770fb6-af0d-4726-a71f-6b813dc11fc9" providerId="ADAL" clId="{9C4217C5-9C6B-43EE-8168-173F138F27FB}" dt="2022-12-06T20:26:03.082" v="946" actId="478"/>
          <ac:picMkLst>
            <pc:docMk/>
            <pc:sldMk cId="2425615783" sldId="333"/>
            <ac:picMk id="88" creationId="{8A93A446-BE8B-2B80-620A-B6DFDAD125B5}"/>
          </ac:picMkLst>
        </pc:picChg>
        <pc:picChg chg="add mod">
          <ac:chgData name="Chua, Zi Leng" userId="c1770fb6-af0d-4726-a71f-6b813dc11fc9" providerId="ADAL" clId="{9C4217C5-9C6B-43EE-8168-173F138F27FB}" dt="2022-12-06T20:33:19.733" v="1165" actId="207"/>
          <ac:picMkLst>
            <pc:docMk/>
            <pc:sldMk cId="2425615783" sldId="333"/>
            <ac:picMk id="90" creationId="{43F90C1F-ED54-8829-86F9-9520C9AF3487}"/>
          </ac:picMkLst>
        </pc:picChg>
        <pc:picChg chg="del mod topLvl">
          <ac:chgData name="Chua, Zi Leng" userId="c1770fb6-af0d-4726-a71f-6b813dc11fc9" providerId="ADAL" clId="{9C4217C5-9C6B-43EE-8168-173F138F27FB}" dt="2022-12-06T20:28:55.674" v="1044" actId="478"/>
          <ac:picMkLst>
            <pc:docMk/>
            <pc:sldMk cId="2425615783" sldId="333"/>
            <ac:picMk id="104" creationId="{0DFA301B-51E2-0A6D-BBEE-F5A7DF2C0BA4}"/>
          </ac:picMkLst>
        </pc:picChg>
        <pc:picChg chg="add mod">
          <ac:chgData name="Chua, Zi Leng" userId="c1770fb6-af0d-4726-a71f-6b813dc11fc9" providerId="ADAL" clId="{9C4217C5-9C6B-43EE-8168-173F138F27FB}" dt="2022-12-06T20:32:15.010" v="1159" actId="164"/>
          <ac:picMkLst>
            <pc:docMk/>
            <pc:sldMk cId="2425615783" sldId="333"/>
            <ac:picMk id="112" creationId="{C496E000-3CC7-24FB-2662-86531957D74B}"/>
          </ac:picMkLst>
        </pc:picChg>
        <pc:picChg chg="add mod">
          <ac:chgData name="Chua, Zi Leng" userId="c1770fb6-af0d-4726-a71f-6b813dc11fc9" providerId="ADAL" clId="{9C4217C5-9C6B-43EE-8168-173F138F27FB}" dt="2022-12-06T20:32:03.858" v="1155" actId="164"/>
          <ac:picMkLst>
            <pc:docMk/>
            <pc:sldMk cId="2425615783" sldId="333"/>
            <ac:picMk id="114" creationId="{93CC0AF2-109C-813E-88EA-6457095419DE}"/>
          </ac:picMkLst>
        </pc:picChg>
        <pc:picChg chg="add mod">
          <ac:chgData name="Chua, Zi Leng" userId="c1770fb6-af0d-4726-a71f-6b813dc11fc9" providerId="ADAL" clId="{9C4217C5-9C6B-43EE-8168-173F138F27FB}" dt="2022-12-06T20:34:11.747" v="1182" actId="164"/>
          <ac:picMkLst>
            <pc:docMk/>
            <pc:sldMk cId="2425615783" sldId="333"/>
            <ac:picMk id="118" creationId="{11CC5741-A8E7-13F5-592F-F3BE08A81849}"/>
          </ac:picMkLst>
        </pc:picChg>
        <pc:picChg chg="add del mod">
          <ac:chgData name="Chua, Zi Leng" userId="c1770fb6-af0d-4726-a71f-6b813dc11fc9" providerId="ADAL" clId="{9C4217C5-9C6B-43EE-8168-173F138F27FB}" dt="2022-12-06T20:37:47.124" v="1237" actId="478"/>
          <ac:picMkLst>
            <pc:docMk/>
            <pc:sldMk cId="2425615783" sldId="333"/>
            <ac:picMk id="128" creationId="{3F2D02D6-3A3D-2FAC-43DD-D623E1ECDFD1}"/>
          </ac:picMkLst>
        </pc:picChg>
        <pc:picChg chg="add del mod">
          <ac:chgData name="Chua, Zi Leng" userId="c1770fb6-af0d-4726-a71f-6b813dc11fc9" providerId="ADAL" clId="{9C4217C5-9C6B-43EE-8168-173F138F27FB}" dt="2022-12-06T20:37:45.103" v="1235" actId="478"/>
          <ac:picMkLst>
            <pc:docMk/>
            <pc:sldMk cId="2425615783" sldId="333"/>
            <ac:picMk id="130" creationId="{7A1D4A50-0A31-AF5D-1C57-10831B16619F}"/>
          </ac:picMkLst>
        </pc:picChg>
        <pc:picChg chg="add del mod">
          <ac:chgData name="Chua, Zi Leng" userId="c1770fb6-af0d-4726-a71f-6b813dc11fc9" providerId="ADAL" clId="{9C4217C5-9C6B-43EE-8168-173F138F27FB}" dt="2022-12-06T20:37:46.590" v="1236" actId="478"/>
          <ac:picMkLst>
            <pc:docMk/>
            <pc:sldMk cId="2425615783" sldId="333"/>
            <ac:picMk id="132" creationId="{F1702FE5-CBB1-5853-44C7-3EB400279ECB}"/>
          </ac:picMkLst>
        </pc:picChg>
        <pc:picChg chg="add del mod">
          <ac:chgData name="Chua, Zi Leng" userId="c1770fb6-af0d-4726-a71f-6b813dc11fc9" providerId="ADAL" clId="{9C4217C5-9C6B-43EE-8168-173F138F27FB}" dt="2022-12-06T20:38:46.642" v="1276" actId="164"/>
          <ac:picMkLst>
            <pc:docMk/>
            <pc:sldMk cId="2425615783" sldId="333"/>
            <ac:picMk id="134" creationId="{17428464-1A1E-94DB-496D-6849CB31B0A3}"/>
          </ac:picMkLst>
        </pc:picChg>
        <pc:cxnChg chg="add mod">
          <ac:chgData name="Chua, Zi Leng" userId="c1770fb6-af0d-4726-a71f-6b813dc11fc9" providerId="ADAL" clId="{9C4217C5-9C6B-43EE-8168-173F138F27FB}" dt="2022-12-06T20:36:12.802" v="1226" actId="1076"/>
          <ac:cxnSpMkLst>
            <pc:docMk/>
            <pc:sldMk cId="2425615783" sldId="333"/>
            <ac:cxnSpMk id="22" creationId="{65A99C48-8BAB-6AFB-79A6-1FB70286236F}"/>
          </ac:cxnSpMkLst>
        </pc:cxnChg>
        <pc:cxnChg chg="add del mod">
          <ac:chgData name="Chua, Zi Leng" userId="c1770fb6-af0d-4726-a71f-6b813dc11fc9" providerId="ADAL" clId="{9C4217C5-9C6B-43EE-8168-173F138F27FB}" dt="2022-12-06T20:33:47.540" v="1174" actId="478"/>
          <ac:cxnSpMkLst>
            <pc:docMk/>
            <pc:sldMk cId="2425615783" sldId="333"/>
            <ac:cxnSpMk id="25" creationId="{C92877FF-A79B-4820-9302-A2B82BA37AD8}"/>
          </ac:cxnSpMkLst>
        </pc:cxnChg>
        <pc:cxnChg chg="add del mod">
          <ac:chgData name="Chua, Zi Leng" userId="c1770fb6-af0d-4726-a71f-6b813dc11fc9" providerId="ADAL" clId="{9C4217C5-9C6B-43EE-8168-173F138F27FB}" dt="2022-12-06T20:33:48.522" v="1175" actId="478"/>
          <ac:cxnSpMkLst>
            <pc:docMk/>
            <pc:sldMk cId="2425615783" sldId="333"/>
            <ac:cxnSpMk id="27" creationId="{D837A124-FDB0-6DAD-C149-2510DE38ED3C}"/>
          </ac:cxnSpMkLst>
        </pc:cxnChg>
        <pc:cxnChg chg="add del mod">
          <ac:chgData name="Chua, Zi Leng" userId="c1770fb6-af0d-4726-a71f-6b813dc11fc9" providerId="ADAL" clId="{9C4217C5-9C6B-43EE-8168-173F138F27FB}" dt="2022-12-06T20:33:46.890" v="1173" actId="478"/>
          <ac:cxnSpMkLst>
            <pc:docMk/>
            <pc:sldMk cId="2425615783" sldId="333"/>
            <ac:cxnSpMk id="29" creationId="{B1B85232-28E3-7609-4AD6-C17536DDFAA7}"/>
          </ac:cxnSpMkLst>
        </pc:cxnChg>
        <pc:cxnChg chg="add mod">
          <ac:chgData name="Chua, Zi Leng" userId="c1770fb6-af0d-4726-a71f-6b813dc11fc9" providerId="ADAL" clId="{9C4217C5-9C6B-43EE-8168-173F138F27FB}" dt="2022-12-06T20:36:03.594" v="1222" actId="1076"/>
          <ac:cxnSpMkLst>
            <pc:docMk/>
            <pc:sldMk cId="2425615783" sldId="333"/>
            <ac:cxnSpMk id="30" creationId="{84762800-C919-E847-233F-553020A01B8E}"/>
          </ac:cxnSpMkLst>
        </pc:cxnChg>
        <pc:cxnChg chg="add mod">
          <ac:chgData name="Chua, Zi Leng" userId="c1770fb6-af0d-4726-a71f-6b813dc11fc9" providerId="ADAL" clId="{9C4217C5-9C6B-43EE-8168-173F138F27FB}" dt="2022-12-06T20:41:34.302" v="1333" actId="1035"/>
          <ac:cxnSpMkLst>
            <pc:docMk/>
            <pc:sldMk cId="2425615783" sldId="333"/>
            <ac:cxnSpMk id="44" creationId="{A960BBD3-A533-D64C-2919-2C0E6100F0C5}"/>
          </ac:cxnSpMkLst>
        </pc:cxnChg>
        <pc:cxnChg chg="add mod">
          <ac:chgData name="Chua, Zi Leng" userId="c1770fb6-af0d-4726-a71f-6b813dc11fc9" providerId="ADAL" clId="{9C4217C5-9C6B-43EE-8168-173F138F27FB}" dt="2022-12-06T20:41:39.113" v="1334" actId="1076"/>
          <ac:cxnSpMkLst>
            <pc:docMk/>
            <pc:sldMk cId="2425615783" sldId="333"/>
            <ac:cxnSpMk id="47" creationId="{77392F49-AB60-95D6-879C-B0077DBFA323}"/>
          </ac:cxnSpMkLst>
        </pc:cxnChg>
        <pc:cxnChg chg="add mod">
          <ac:chgData name="Chua, Zi Leng" userId="c1770fb6-af0d-4726-a71f-6b813dc11fc9" providerId="ADAL" clId="{9C4217C5-9C6B-43EE-8168-173F138F27FB}" dt="2022-12-06T20:41:34.302" v="1333" actId="1035"/>
          <ac:cxnSpMkLst>
            <pc:docMk/>
            <pc:sldMk cId="2425615783" sldId="333"/>
            <ac:cxnSpMk id="50" creationId="{FF87112A-29EA-6892-DAA6-B1290722A560}"/>
          </ac:cxnSpMkLst>
        </pc:cxnChg>
        <pc:cxnChg chg="add mod">
          <ac:chgData name="Chua, Zi Leng" userId="c1770fb6-af0d-4726-a71f-6b813dc11fc9" providerId="ADAL" clId="{9C4217C5-9C6B-43EE-8168-173F138F27FB}" dt="2022-12-06T20:41:43.571" v="1335" actId="1076"/>
          <ac:cxnSpMkLst>
            <pc:docMk/>
            <pc:sldMk cId="2425615783" sldId="333"/>
            <ac:cxnSpMk id="60" creationId="{1CC41B98-B3AA-2E15-7BF5-9F8D63402540}"/>
          </ac:cxnSpMkLst>
        </pc:cxnChg>
        <pc:cxnChg chg="add mod">
          <ac:chgData name="Chua, Zi Leng" userId="c1770fb6-af0d-4726-a71f-6b813dc11fc9" providerId="ADAL" clId="{9C4217C5-9C6B-43EE-8168-173F138F27FB}" dt="2022-12-06T20:41:51.162" v="1337" actId="14100"/>
          <ac:cxnSpMkLst>
            <pc:docMk/>
            <pc:sldMk cId="2425615783" sldId="333"/>
            <ac:cxnSpMk id="63" creationId="{A3433A9D-F8CD-1F75-7F41-5040E1C71FA6}"/>
          </ac:cxnSpMkLst>
        </pc:cxnChg>
        <pc:cxnChg chg="add mod">
          <ac:chgData name="Chua, Zi Leng" userId="c1770fb6-af0d-4726-a71f-6b813dc11fc9" providerId="ADAL" clId="{9C4217C5-9C6B-43EE-8168-173F138F27FB}" dt="2022-12-06T20:41:47.882" v="1336" actId="14100"/>
          <ac:cxnSpMkLst>
            <pc:docMk/>
            <pc:sldMk cId="2425615783" sldId="333"/>
            <ac:cxnSpMk id="66" creationId="{030E5686-7C62-CAD0-857B-79C8E12B58B6}"/>
          </ac:cxnSpMkLst>
        </pc:cxnChg>
        <pc:cxnChg chg="add del mod">
          <ac:chgData name="Chua, Zi Leng" userId="c1770fb6-af0d-4726-a71f-6b813dc11fc9" providerId="ADAL" clId="{9C4217C5-9C6B-43EE-8168-173F138F27FB}" dt="2022-12-06T20:38:53.875" v="1279" actId="478"/>
          <ac:cxnSpMkLst>
            <pc:docMk/>
            <pc:sldMk cId="2425615783" sldId="333"/>
            <ac:cxnSpMk id="69" creationId="{834031D0-C795-7161-868C-45EC226BF02C}"/>
          </ac:cxnSpMkLst>
        </pc:cxnChg>
        <pc:cxnChg chg="add mod">
          <ac:chgData name="Chua, Zi Leng" userId="c1770fb6-af0d-4726-a71f-6b813dc11fc9" providerId="ADAL" clId="{9C4217C5-9C6B-43EE-8168-173F138F27FB}" dt="2022-12-06T20:46:11.445" v="1401" actId="1076"/>
          <ac:cxnSpMkLst>
            <pc:docMk/>
            <pc:sldMk cId="2425615783" sldId="333"/>
            <ac:cxnSpMk id="75" creationId="{D8461668-CD38-9185-2D2A-3F8A8F407763}"/>
          </ac:cxnSpMkLst>
        </pc:cxnChg>
        <pc:cxnChg chg="add mod">
          <ac:chgData name="Chua, Zi Leng" userId="c1770fb6-af0d-4726-a71f-6b813dc11fc9" providerId="ADAL" clId="{9C4217C5-9C6B-43EE-8168-173F138F27FB}" dt="2022-12-06T20:46:11.445" v="1401" actId="1076"/>
          <ac:cxnSpMkLst>
            <pc:docMk/>
            <pc:sldMk cId="2425615783" sldId="333"/>
            <ac:cxnSpMk id="78" creationId="{E97F55C7-95F6-4B16-549A-E3C0EED299BE}"/>
          </ac:cxnSpMkLst>
        </pc:cxnChg>
        <pc:cxnChg chg="add mod">
          <ac:chgData name="Chua, Zi Leng" userId="c1770fb6-af0d-4726-a71f-6b813dc11fc9" providerId="ADAL" clId="{9C4217C5-9C6B-43EE-8168-173F138F27FB}" dt="2022-12-06T20:46:11.445" v="1401" actId="1076"/>
          <ac:cxnSpMkLst>
            <pc:docMk/>
            <pc:sldMk cId="2425615783" sldId="333"/>
            <ac:cxnSpMk id="83" creationId="{6F5C1249-4EBE-B2D6-1FBC-D79088237AEF}"/>
          </ac:cxnSpMkLst>
        </pc:cxnChg>
        <pc:cxnChg chg="add del mod">
          <ac:chgData name="Chua, Zi Leng" userId="c1770fb6-af0d-4726-a71f-6b813dc11fc9" providerId="ADAL" clId="{9C4217C5-9C6B-43EE-8168-173F138F27FB}" dt="2022-12-06T20:27:20.584" v="986" actId="478"/>
          <ac:cxnSpMkLst>
            <pc:docMk/>
            <pc:sldMk cId="2425615783" sldId="333"/>
            <ac:cxnSpMk id="93" creationId="{79A77032-BBEA-512C-1D9D-28B79FA59718}"/>
          </ac:cxnSpMkLst>
        </pc:cxnChg>
        <pc:cxnChg chg="add mod">
          <ac:chgData name="Chua, Zi Leng" userId="c1770fb6-af0d-4726-a71f-6b813dc11fc9" providerId="ADAL" clId="{9C4217C5-9C6B-43EE-8168-173F138F27FB}" dt="2022-12-06T20:39:35.570" v="1291" actId="1076"/>
          <ac:cxnSpMkLst>
            <pc:docMk/>
            <pc:sldMk cId="2425615783" sldId="333"/>
            <ac:cxnSpMk id="97" creationId="{170588C6-82C5-189B-4E74-89BC7536B28A}"/>
          </ac:cxnSpMkLst>
        </pc:cxnChg>
        <pc:cxnChg chg="add mod">
          <ac:chgData name="Chua, Zi Leng" userId="c1770fb6-af0d-4726-a71f-6b813dc11fc9" providerId="ADAL" clId="{9C4217C5-9C6B-43EE-8168-173F138F27FB}" dt="2022-12-06T20:35:38.929" v="1217" actId="1076"/>
          <ac:cxnSpMkLst>
            <pc:docMk/>
            <pc:sldMk cId="2425615783" sldId="333"/>
            <ac:cxnSpMk id="124" creationId="{DC27B52E-7095-074C-8301-3382FFC4C895}"/>
          </ac:cxnSpMkLst>
        </pc:cxnChg>
        <pc:cxnChg chg="add mod">
          <ac:chgData name="Chua, Zi Leng" userId="c1770fb6-af0d-4726-a71f-6b813dc11fc9" providerId="ADAL" clId="{9C4217C5-9C6B-43EE-8168-173F138F27FB}" dt="2022-12-06T20:41:43.571" v="1335" actId="1076"/>
          <ac:cxnSpMkLst>
            <pc:docMk/>
            <pc:sldMk cId="2425615783" sldId="333"/>
            <ac:cxnSpMk id="142" creationId="{5B50461A-340A-93A4-41F5-A31574001257}"/>
          </ac:cxnSpMkLst>
        </pc:cxnChg>
      </pc:sldChg>
      <pc:sldChg chg="modSp add del mod ord">
        <pc:chgData name="Chua, Zi Leng" userId="c1770fb6-af0d-4726-a71f-6b813dc11fc9" providerId="ADAL" clId="{9C4217C5-9C6B-43EE-8168-173F138F27FB}" dt="2022-12-06T21:57:26.968" v="3118" actId="47"/>
        <pc:sldMkLst>
          <pc:docMk/>
          <pc:sldMk cId="2169528722" sldId="334"/>
        </pc:sldMkLst>
        <pc:spChg chg="mod">
          <ac:chgData name="Chua, Zi Leng" userId="c1770fb6-af0d-4726-a71f-6b813dc11fc9" providerId="ADAL" clId="{9C4217C5-9C6B-43EE-8168-173F138F27FB}" dt="2022-12-06T19:44:34.500" v="503" actId="1076"/>
          <ac:spMkLst>
            <pc:docMk/>
            <pc:sldMk cId="2169528722" sldId="334"/>
            <ac:spMk id="12" creationId="{DFB415C6-461A-ADFD-363B-E0A9839330C2}"/>
          </ac:spMkLst>
        </pc:spChg>
      </pc:sldChg>
      <pc:sldChg chg="modSp add mod ord">
        <pc:chgData name="Chua, Zi Leng" userId="c1770fb6-af0d-4726-a71f-6b813dc11fc9" providerId="ADAL" clId="{9C4217C5-9C6B-43EE-8168-173F138F27FB}" dt="2022-12-06T20:54:05.193" v="1443" actId="1076"/>
        <pc:sldMkLst>
          <pc:docMk/>
          <pc:sldMk cId="321571579" sldId="335"/>
        </pc:sldMkLst>
        <pc:spChg chg="mod">
          <ac:chgData name="Chua, Zi Leng" userId="c1770fb6-af0d-4726-a71f-6b813dc11fc9" providerId="ADAL" clId="{9C4217C5-9C6B-43EE-8168-173F138F27FB}" dt="2022-12-06T20:54:05.193" v="1443" actId="1076"/>
          <ac:spMkLst>
            <pc:docMk/>
            <pc:sldMk cId="321571579" sldId="335"/>
            <ac:spMk id="4" creationId="{EE37B25E-C357-6B4B-0C06-81B701F447B8}"/>
          </ac:spMkLst>
        </pc:spChg>
      </pc:sldChg>
      <pc:sldChg chg="add del">
        <pc:chgData name="Chua, Zi Leng" userId="c1770fb6-af0d-4726-a71f-6b813dc11fc9" providerId="ADAL" clId="{9C4217C5-9C6B-43EE-8168-173F138F27FB}" dt="2022-12-06T21:04:20.044" v="1741" actId="47"/>
        <pc:sldMkLst>
          <pc:docMk/>
          <pc:sldMk cId="1908402278" sldId="336"/>
        </pc:sldMkLst>
      </pc:sldChg>
      <pc:sldChg chg="addSp delSp modSp new mod ord modNotesTx">
        <pc:chgData name="Chua, Zi Leng" userId="c1770fb6-af0d-4726-a71f-6b813dc11fc9" providerId="ADAL" clId="{9C4217C5-9C6B-43EE-8168-173F138F27FB}" dt="2022-12-06T23:33:13.018" v="5287" actId="20577"/>
        <pc:sldMkLst>
          <pc:docMk/>
          <pc:sldMk cId="684613879" sldId="337"/>
        </pc:sldMkLst>
        <pc:spChg chg="del">
          <ac:chgData name="Chua, Zi Leng" userId="c1770fb6-af0d-4726-a71f-6b813dc11fc9" providerId="ADAL" clId="{9C4217C5-9C6B-43EE-8168-173F138F27FB}" dt="2022-12-06T20:55:05.765" v="1448" actId="478"/>
          <ac:spMkLst>
            <pc:docMk/>
            <pc:sldMk cId="684613879" sldId="337"/>
            <ac:spMk id="5" creationId="{752DCA0C-DADB-B14C-56E5-CD23A0A7E48A}"/>
          </ac:spMkLst>
        </pc:spChg>
        <pc:spChg chg="add mod">
          <ac:chgData name="Chua, Zi Leng" userId="c1770fb6-af0d-4726-a71f-6b813dc11fc9" providerId="ADAL" clId="{9C4217C5-9C6B-43EE-8168-173F138F27FB}" dt="2022-12-06T21:01:55.553" v="1701" actId="1076"/>
          <ac:spMkLst>
            <pc:docMk/>
            <pc:sldMk cId="684613879" sldId="337"/>
            <ac:spMk id="6" creationId="{CCC9034A-23D4-4C55-56A2-0044EE3DFBBF}"/>
          </ac:spMkLst>
        </pc:spChg>
        <pc:spChg chg="del mod topLvl">
          <ac:chgData name="Chua, Zi Leng" userId="c1770fb6-af0d-4726-a71f-6b813dc11fc9" providerId="ADAL" clId="{9C4217C5-9C6B-43EE-8168-173F138F27FB}" dt="2022-12-06T21:03:56.218" v="1734" actId="478"/>
          <ac:spMkLst>
            <pc:docMk/>
            <pc:sldMk cId="684613879" sldId="337"/>
            <ac:spMk id="8" creationId="{864663FB-A4BC-3661-CE87-7C7416B47FD0}"/>
          </ac:spMkLst>
        </pc:spChg>
        <pc:spChg chg="add del mod">
          <ac:chgData name="Chua, Zi Leng" userId="c1770fb6-af0d-4726-a71f-6b813dc11fc9" providerId="ADAL" clId="{9C4217C5-9C6B-43EE-8168-173F138F27FB}" dt="2022-12-06T21:03:55.866" v="1733" actId="478"/>
          <ac:spMkLst>
            <pc:docMk/>
            <pc:sldMk cId="684613879" sldId="337"/>
            <ac:spMk id="10" creationId="{3DC29532-2678-2809-4995-0B313AE2E81D}"/>
          </ac:spMkLst>
        </pc:spChg>
        <pc:spChg chg="add del mod">
          <ac:chgData name="Chua, Zi Leng" userId="c1770fb6-af0d-4726-a71f-6b813dc11fc9" providerId="ADAL" clId="{9C4217C5-9C6B-43EE-8168-173F138F27FB}" dt="2022-12-06T20:58:00.037" v="1596" actId="478"/>
          <ac:spMkLst>
            <pc:docMk/>
            <pc:sldMk cId="684613879" sldId="337"/>
            <ac:spMk id="13" creationId="{8ADEE102-4715-E6EB-A307-E8447A310067}"/>
          </ac:spMkLst>
        </pc:spChg>
        <pc:spChg chg="add mod">
          <ac:chgData name="Chua, Zi Leng" userId="c1770fb6-af0d-4726-a71f-6b813dc11fc9" providerId="ADAL" clId="{9C4217C5-9C6B-43EE-8168-173F138F27FB}" dt="2022-12-06T21:00:48.760" v="1687" actId="164"/>
          <ac:spMkLst>
            <pc:docMk/>
            <pc:sldMk cId="684613879" sldId="337"/>
            <ac:spMk id="14" creationId="{7640C2D1-1A20-4FEB-ABCE-AB1EFABA8DD9}"/>
          </ac:spMkLst>
        </pc:spChg>
        <pc:spChg chg="add mod">
          <ac:chgData name="Chua, Zi Leng" userId="c1770fb6-af0d-4726-a71f-6b813dc11fc9" providerId="ADAL" clId="{9C4217C5-9C6B-43EE-8168-173F138F27FB}" dt="2022-12-06T21:01:37.483" v="1696" actId="164"/>
          <ac:spMkLst>
            <pc:docMk/>
            <pc:sldMk cId="684613879" sldId="337"/>
            <ac:spMk id="15" creationId="{ED7F7F18-1F72-2F6F-F859-EE887E8944FB}"/>
          </ac:spMkLst>
        </pc:spChg>
        <pc:spChg chg="add del mod">
          <ac:chgData name="Chua, Zi Leng" userId="c1770fb6-af0d-4726-a71f-6b813dc11fc9" providerId="ADAL" clId="{9C4217C5-9C6B-43EE-8168-173F138F27FB}" dt="2022-12-06T20:59:27.430" v="1655" actId="478"/>
          <ac:spMkLst>
            <pc:docMk/>
            <pc:sldMk cId="684613879" sldId="337"/>
            <ac:spMk id="16" creationId="{E6AF9059-77AF-A4A3-00EE-E8894AEBEBC7}"/>
          </ac:spMkLst>
        </pc:spChg>
        <pc:spChg chg="add mod">
          <ac:chgData name="Chua, Zi Leng" userId="c1770fb6-af0d-4726-a71f-6b813dc11fc9" providerId="ADAL" clId="{9C4217C5-9C6B-43EE-8168-173F138F27FB}" dt="2022-12-06T23:33:13.018" v="5287" actId="20577"/>
          <ac:spMkLst>
            <pc:docMk/>
            <pc:sldMk cId="684613879" sldId="337"/>
            <ac:spMk id="17" creationId="{DCA9929D-EECE-8306-5A03-B25D41E5A609}"/>
          </ac:spMkLst>
        </pc:spChg>
        <pc:spChg chg="add mod">
          <ac:chgData name="Chua, Zi Leng" userId="c1770fb6-af0d-4726-a71f-6b813dc11fc9" providerId="ADAL" clId="{9C4217C5-9C6B-43EE-8168-173F138F27FB}" dt="2022-12-06T21:04:03.849" v="1738" actId="1076"/>
          <ac:spMkLst>
            <pc:docMk/>
            <pc:sldMk cId="684613879" sldId="337"/>
            <ac:spMk id="18" creationId="{CFDFC49E-EB13-A033-2226-00F6FB27E5D2}"/>
          </ac:spMkLst>
        </pc:spChg>
        <pc:spChg chg="add mod">
          <ac:chgData name="Chua, Zi Leng" userId="c1770fb6-af0d-4726-a71f-6b813dc11fc9" providerId="ADAL" clId="{9C4217C5-9C6B-43EE-8168-173F138F27FB}" dt="2022-12-06T21:03:53.709" v="1732" actId="403"/>
          <ac:spMkLst>
            <pc:docMk/>
            <pc:sldMk cId="684613879" sldId="337"/>
            <ac:spMk id="19" creationId="{88440720-FA6A-ECBB-DF33-00F07FB4ACAB}"/>
          </ac:spMkLst>
        </pc:spChg>
        <pc:spChg chg="add mod">
          <ac:chgData name="Chua, Zi Leng" userId="c1770fb6-af0d-4726-a71f-6b813dc11fc9" providerId="ADAL" clId="{9C4217C5-9C6B-43EE-8168-173F138F27FB}" dt="2022-12-06T21:03:53.709" v="1732" actId="403"/>
          <ac:spMkLst>
            <pc:docMk/>
            <pc:sldMk cId="684613879" sldId="337"/>
            <ac:spMk id="22" creationId="{3CAAAD50-FFBC-9EBD-2336-BA13EC461557}"/>
          </ac:spMkLst>
        </pc:spChg>
        <pc:spChg chg="add mod">
          <ac:chgData name="Chua, Zi Leng" userId="c1770fb6-af0d-4726-a71f-6b813dc11fc9" providerId="ADAL" clId="{9C4217C5-9C6B-43EE-8168-173F138F27FB}" dt="2022-12-06T21:03:53.709" v="1732" actId="403"/>
          <ac:spMkLst>
            <pc:docMk/>
            <pc:sldMk cId="684613879" sldId="337"/>
            <ac:spMk id="24" creationId="{03802597-99ED-B22B-9479-3FBD5B381342}"/>
          </ac:spMkLst>
        </pc:spChg>
        <pc:spChg chg="add mod">
          <ac:chgData name="Chua, Zi Leng" userId="c1770fb6-af0d-4726-a71f-6b813dc11fc9" providerId="ADAL" clId="{9C4217C5-9C6B-43EE-8168-173F138F27FB}" dt="2022-12-06T21:03:03.682" v="1719" actId="1076"/>
          <ac:spMkLst>
            <pc:docMk/>
            <pc:sldMk cId="684613879" sldId="337"/>
            <ac:spMk id="32" creationId="{EB039EAF-0CD0-B0DA-39D5-94B619B9DC9E}"/>
          </ac:spMkLst>
        </pc:spChg>
        <pc:spChg chg="add mod">
          <ac:chgData name="Chua, Zi Leng" userId="c1770fb6-af0d-4726-a71f-6b813dc11fc9" providerId="ADAL" clId="{9C4217C5-9C6B-43EE-8168-173F138F27FB}" dt="2022-12-06T21:03:10.994" v="1722" actId="1076"/>
          <ac:spMkLst>
            <pc:docMk/>
            <pc:sldMk cId="684613879" sldId="337"/>
            <ac:spMk id="33" creationId="{F02E8229-6079-1CA9-6A03-A92DA56E83F6}"/>
          </ac:spMkLst>
        </pc:spChg>
        <pc:spChg chg="add mod">
          <ac:chgData name="Chua, Zi Leng" userId="c1770fb6-af0d-4726-a71f-6b813dc11fc9" providerId="ADAL" clId="{9C4217C5-9C6B-43EE-8168-173F138F27FB}" dt="2022-12-06T21:03:30.913" v="1726" actId="1076"/>
          <ac:spMkLst>
            <pc:docMk/>
            <pc:sldMk cId="684613879" sldId="337"/>
            <ac:spMk id="34" creationId="{54283056-5AE0-7CE2-CD70-940EA2191A31}"/>
          </ac:spMkLst>
        </pc:spChg>
        <pc:spChg chg="add mod">
          <ac:chgData name="Chua, Zi Leng" userId="c1770fb6-af0d-4726-a71f-6b813dc11fc9" providerId="ADAL" clId="{9C4217C5-9C6B-43EE-8168-173F138F27FB}" dt="2022-12-06T21:04:07.865" v="1739"/>
          <ac:spMkLst>
            <pc:docMk/>
            <pc:sldMk cId="684613879" sldId="337"/>
            <ac:spMk id="35" creationId="{417BA440-4A53-5EC3-9AAB-C8B515C77610}"/>
          </ac:spMkLst>
        </pc:spChg>
        <pc:spChg chg="add mod">
          <ac:chgData name="Chua, Zi Leng" userId="c1770fb6-af0d-4726-a71f-6b813dc11fc9" providerId="ADAL" clId="{9C4217C5-9C6B-43EE-8168-173F138F27FB}" dt="2022-12-06T21:52:44.345" v="3058" actId="20577"/>
          <ac:spMkLst>
            <pc:docMk/>
            <pc:sldMk cId="684613879" sldId="337"/>
            <ac:spMk id="36" creationId="{7FE5AD7B-22CB-9DDF-765F-03951F52B7B7}"/>
          </ac:spMkLst>
        </pc:spChg>
        <pc:spChg chg="add mod">
          <ac:chgData name="Chua, Zi Leng" userId="c1770fb6-af0d-4726-a71f-6b813dc11fc9" providerId="ADAL" clId="{9C4217C5-9C6B-43EE-8168-173F138F27FB}" dt="2022-12-06T21:10:46.897" v="2036" actId="1076"/>
          <ac:spMkLst>
            <pc:docMk/>
            <pc:sldMk cId="684613879" sldId="337"/>
            <ac:spMk id="37" creationId="{508A96D5-F761-AA7D-6BF8-A9E806FA45D3}"/>
          </ac:spMkLst>
        </pc:spChg>
        <pc:grpChg chg="add del mod">
          <ac:chgData name="Chua, Zi Leng" userId="c1770fb6-af0d-4726-a71f-6b813dc11fc9" providerId="ADAL" clId="{9C4217C5-9C6B-43EE-8168-173F138F27FB}" dt="2022-12-06T20:55:11.237" v="1450" actId="478"/>
          <ac:grpSpMkLst>
            <pc:docMk/>
            <pc:sldMk cId="684613879" sldId="337"/>
            <ac:grpSpMk id="7" creationId="{43EBA1A6-EE0A-1DC6-FA4B-CCDE27CB7095}"/>
          </ac:grpSpMkLst>
        </pc:grpChg>
        <pc:grpChg chg="add mod">
          <ac:chgData name="Chua, Zi Leng" userId="c1770fb6-af0d-4726-a71f-6b813dc11fc9" providerId="ADAL" clId="{9C4217C5-9C6B-43EE-8168-173F138F27FB}" dt="2022-12-06T21:02:23.865" v="1712" actId="1076"/>
          <ac:grpSpMkLst>
            <pc:docMk/>
            <pc:sldMk cId="684613879" sldId="337"/>
            <ac:grpSpMk id="23" creationId="{E77BC71C-063F-671F-F79A-C7C0EC6AA4CB}"/>
          </ac:grpSpMkLst>
        </pc:grpChg>
        <pc:grpChg chg="add mod">
          <ac:chgData name="Chua, Zi Leng" userId="c1770fb6-af0d-4726-a71f-6b813dc11fc9" providerId="ADAL" clId="{9C4217C5-9C6B-43EE-8168-173F138F27FB}" dt="2022-12-06T21:02:19.329" v="1711" actId="1076"/>
          <ac:grpSpMkLst>
            <pc:docMk/>
            <pc:sldMk cId="684613879" sldId="337"/>
            <ac:grpSpMk id="27" creationId="{948C90D3-D78C-EF3D-99A6-BF901AB30581}"/>
          </ac:grpSpMkLst>
        </pc:grpChg>
        <pc:picChg chg="del mod topLvl">
          <ac:chgData name="Chua, Zi Leng" userId="c1770fb6-af0d-4726-a71f-6b813dc11fc9" providerId="ADAL" clId="{9C4217C5-9C6B-43EE-8168-173F138F27FB}" dt="2022-12-06T20:55:11.237" v="1450" actId="478"/>
          <ac:picMkLst>
            <pc:docMk/>
            <pc:sldMk cId="684613879" sldId="337"/>
            <ac:picMk id="9" creationId="{0673F5D3-60D7-CC45-6002-F90F1E7ECDDE}"/>
          </ac:picMkLst>
        </pc:picChg>
        <pc:picChg chg="add mod">
          <ac:chgData name="Chua, Zi Leng" userId="c1770fb6-af0d-4726-a71f-6b813dc11fc9" providerId="ADAL" clId="{9C4217C5-9C6B-43EE-8168-173F138F27FB}" dt="2022-12-06T21:00:48.760" v="1687" actId="164"/>
          <ac:picMkLst>
            <pc:docMk/>
            <pc:sldMk cId="684613879" sldId="337"/>
            <ac:picMk id="21" creationId="{764E4A9F-0AED-23CF-FF57-21CFB6424B5E}"/>
          </ac:picMkLst>
        </pc:picChg>
        <pc:picChg chg="add mod">
          <ac:chgData name="Chua, Zi Leng" userId="c1770fb6-af0d-4726-a71f-6b813dc11fc9" providerId="ADAL" clId="{9C4217C5-9C6B-43EE-8168-173F138F27FB}" dt="2022-12-06T21:01:37.483" v="1696" actId="164"/>
          <ac:picMkLst>
            <pc:docMk/>
            <pc:sldMk cId="684613879" sldId="337"/>
            <ac:picMk id="26" creationId="{716CCC17-07D1-DB10-BC80-9E1A4D3D62AD}"/>
          </ac:picMkLst>
        </pc:picChg>
        <pc:cxnChg chg="add del mod">
          <ac:chgData name="Chua, Zi Leng" userId="c1770fb6-af0d-4726-a71f-6b813dc11fc9" providerId="ADAL" clId="{9C4217C5-9C6B-43EE-8168-173F138F27FB}" dt="2022-12-06T21:03:57.384" v="1736" actId="478"/>
          <ac:cxnSpMkLst>
            <pc:docMk/>
            <pc:sldMk cId="684613879" sldId="337"/>
            <ac:cxnSpMk id="11" creationId="{74C851C7-166B-1B66-2175-5784EDD016FE}"/>
          </ac:cxnSpMkLst>
        </pc:cxnChg>
        <pc:cxnChg chg="add del mod">
          <ac:chgData name="Chua, Zi Leng" userId="c1770fb6-af0d-4726-a71f-6b813dc11fc9" providerId="ADAL" clId="{9C4217C5-9C6B-43EE-8168-173F138F27FB}" dt="2022-12-06T21:03:58.147" v="1737" actId="478"/>
          <ac:cxnSpMkLst>
            <pc:docMk/>
            <pc:sldMk cId="684613879" sldId="337"/>
            <ac:cxnSpMk id="12" creationId="{A20164F7-FBBA-5E99-444F-5C4AEA2EDF8D}"/>
          </ac:cxnSpMkLst>
        </pc:cxnChg>
        <pc:cxnChg chg="add del mod">
          <ac:chgData name="Chua, Zi Leng" userId="c1770fb6-af0d-4726-a71f-6b813dc11fc9" providerId="ADAL" clId="{9C4217C5-9C6B-43EE-8168-173F138F27FB}" dt="2022-12-06T21:02:30.388" v="1715" actId="478"/>
          <ac:cxnSpMkLst>
            <pc:docMk/>
            <pc:sldMk cId="684613879" sldId="337"/>
            <ac:cxnSpMk id="28" creationId="{18B92AD9-B78F-B05D-FFF9-2085DA387CA4}"/>
          </ac:cxnSpMkLst>
        </pc:cxnChg>
        <pc:cxnChg chg="add del mod">
          <ac:chgData name="Chua, Zi Leng" userId="c1770fb6-af0d-4726-a71f-6b813dc11fc9" providerId="ADAL" clId="{9C4217C5-9C6B-43EE-8168-173F138F27FB}" dt="2022-12-06T21:03:56.725" v="1735" actId="478"/>
          <ac:cxnSpMkLst>
            <pc:docMk/>
            <pc:sldMk cId="684613879" sldId="337"/>
            <ac:cxnSpMk id="31" creationId="{CBF3C934-DBD7-0F0D-4A36-307661A1B3C3}"/>
          </ac:cxnSpMkLst>
        </pc:cxnChg>
      </pc:sldChg>
      <pc:sldChg chg="addSp delSp modSp new mod ord modNotesTx">
        <pc:chgData name="Chua, Zi Leng" userId="c1770fb6-af0d-4726-a71f-6b813dc11fc9" providerId="ADAL" clId="{9C4217C5-9C6B-43EE-8168-173F138F27FB}" dt="2022-12-07T03:26:38.439" v="5387"/>
        <pc:sldMkLst>
          <pc:docMk/>
          <pc:sldMk cId="671298059" sldId="338"/>
        </pc:sldMkLst>
        <pc:spChg chg="del">
          <ac:chgData name="Chua, Zi Leng" userId="c1770fb6-af0d-4726-a71f-6b813dc11fc9" providerId="ADAL" clId="{9C4217C5-9C6B-43EE-8168-173F138F27FB}" dt="2022-12-06T21:11:51.497" v="2040" actId="478"/>
          <ac:spMkLst>
            <pc:docMk/>
            <pc:sldMk cId="671298059" sldId="338"/>
            <ac:spMk id="2" creationId="{59F7A3BE-1BED-D2EC-8F8B-580142D3DE3A}"/>
          </ac:spMkLst>
        </pc:spChg>
        <pc:spChg chg="del">
          <ac:chgData name="Chua, Zi Leng" userId="c1770fb6-af0d-4726-a71f-6b813dc11fc9" providerId="ADAL" clId="{9C4217C5-9C6B-43EE-8168-173F138F27FB}" dt="2022-12-06T21:11:50.725" v="2039" actId="478"/>
          <ac:spMkLst>
            <pc:docMk/>
            <pc:sldMk cId="671298059" sldId="338"/>
            <ac:spMk id="3" creationId="{4C15DEF6-743C-9E49-5BA6-42B997B59925}"/>
          </ac:spMkLst>
        </pc:spChg>
        <pc:spChg chg="del">
          <ac:chgData name="Chua, Zi Leng" userId="c1770fb6-af0d-4726-a71f-6b813dc11fc9" providerId="ADAL" clId="{9C4217C5-9C6B-43EE-8168-173F138F27FB}" dt="2022-12-06T21:11:52.353" v="2041" actId="478"/>
          <ac:spMkLst>
            <pc:docMk/>
            <pc:sldMk cId="671298059" sldId="338"/>
            <ac:spMk id="4" creationId="{D417E191-2868-909D-3E1E-723DBF6138F3}"/>
          </ac:spMkLst>
        </pc:spChg>
        <pc:spChg chg="del">
          <ac:chgData name="Chua, Zi Leng" userId="c1770fb6-af0d-4726-a71f-6b813dc11fc9" providerId="ADAL" clId="{9C4217C5-9C6B-43EE-8168-173F138F27FB}" dt="2022-12-06T21:11:53.377" v="2042" actId="478"/>
          <ac:spMkLst>
            <pc:docMk/>
            <pc:sldMk cId="671298059" sldId="338"/>
            <ac:spMk id="5" creationId="{B5B74801-32F9-3524-AF6A-80324817DA07}"/>
          </ac:spMkLst>
        </pc:spChg>
        <pc:spChg chg="del">
          <ac:chgData name="Chua, Zi Leng" userId="c1770fb6-af0d-4726-a71f-6b813dc11fc9" providerId="ADAL" clId="{9C4217C5-9C6B-43EE-8168-173F138F27FB}" dt="2022-12-06T21:11:57.494" v="2045" actId="478"/>
          <ac:spMkLst>
            <pc:docMk/>
            <pc:sldMk cId="671298059" sldId="338"/>
            <ac:spMk id="9" creationId="{F6631672-10D6-8BB5-1CAD-47C98F4FE7E4}"/>
          </ac:spMkLst>
        </pc:spChg>
        <pc:spChg chg="del">
          <ac:chgData name="Chua, Zi Leng" userId="c1770fb6-af0d-4726-a71f-6b813dc11fc9" providerId="ADAL" clId="{9C4217C5-9C6B-43EE-8168-173F138F27FB}" dt="2022-12-06T21:11:55.084" v="2043" actId="478"/>
          <ac:spMkLst>
            <pc:docMk/>
            <pc:sldMk cId="671298059" sldId="338"/>
            <ac:spMk id="10" creationId="{A837EFF3-0868-8486-8229-3983D6FFE627}"/>
          </ac:spMkLst>
        </pc:spChg>
        <pc:spChg chg="del">
          <ac:chgData name="Chua, Zi Leng" userId="c1770fb6-af0d-4726-a71f-6b813dc11fc9" providerId="ADAL" clId="{9C4217C5-9C6B-43EE-8168-173F138F27FB}" dt="2022-12-06T21:11:56.101" v="2044" actId="478"/>
          <ac:spMkLst>
            <pc:docMk/>
            <pc:sldMk cId="671298059" sldId="338"/>
            <ac:spMk id="11" creationId="{7AC1D559-24DD-EA54-CB26-BDD5891F23B2}"/>
          </ac:spMkLst>
        </pc:spChg>
        <pc:spChg chg="add mod">
          <ac:chgData name="Chua, Zi Leng" userId="c1770fb6-af0d-4726-a71f-6b813dc11fc9" providerId="ADAL" clId="{9C4217C5-9C6B-43EE-8168-173F138F27FB}" dt="2022-12-06T21:12:02.835" v="2046"/>
          <ac:spMkLst>
            <pc:docMk/>
            <pc:sldMk cId="671298059" sldId="338"/>
            <ac:spMk id="12" creationId="{E875F5EA-66E5-6963-8526-75BE3CD4F600}"/>
          </ac:spMkLst>
        </pc:spChg>
        <pc:spChg chg="add mod">
          <ac:chgData name="Chua, Zi Leng" userId="c1770fb6-af0d-4726-a71f-6b813dc11fc9" providerId="ADAL" clId="{9C4217C5-9C6B-43EE-8168-173F138F27FB}" dt="2022-12-06T21:22:20.330" v="2426" actId="1076"/>
          <ac:spMkLst>
            <pc:docMk/>
            <pc:sldMk cId="671298059" sldId="338"/>
            <ac:spMk id="13" creationId="{8BCF2D47-CA08-2201-7F32-FA224C1E6F97}"/>
          </ac:spMkLst>
        </pc:spChg>
        <pc:spChg chg="add del mod">
          <ac:chgData name="Chua, Zi Leng" userId="c1770fb6-af0d-4726-a71f-6b813dc11fc9" providerId="ADAL" clId="{9C4217C5-9C6B-43EE-8168-173F138F27FB}" dt="2022-12-06T21:14:54.694" v="2104" actId="478"/>
          <ac:spMkLst>
            <pc:docMk/>
            <pc:sldMk cId="671298059" sldId="338"/>
            <ac:spMk id="14" creationId="{CB513AED-88FF-520F-F091-F38A31CA9BAB}"/>
          </ac:spMkLst>
        </pc:spChg>
        <pc:spChg chg="del mod topLvl">
          <ac:chgData name="Chua, Zi Leng" userId="c1770fb6-af0d-4726-a71f-6b813dc11fc9" providerId="ADAL" clId="{9C4217C5-9C6B-43EE-8168-173F138F27FB}" dt="2022-12-06T21:13:50.658" v="2077" actId="478"/>
          <ac:spMkLst>
            <pc:docMk/>
            <pc:sldMk cId="671298059" sldId="338"/>
            <ac:spMk id="16" creationId="{299B86BF-BC07-95C7-3458-2845B3B6DCE5}"/>
          </ac:spMkLst>
        </pc:spChg>
        <pc:spChg chg="add mod">
          <ac:chgData name="Chua, Zi Leng" userId="c1770fb6-af0d-4726-a71f-6b813dc11fc9" providerId="ADAL" clId="{9C4217C5-9C6B-43EE-8168-173F138F27FB}" dt="2022-12-07T02:38:29.775" v="5331" actId="6549"/>
          <ac:spMkLst>
            <pc:docMk/>
            <pc:sldMk cId="671298059" sldId="338"/>
            <ac:spMk id="18" creationId="{B1C0411D-8511-B0E7-3962-4D4236EC97CC}"/>
          </ac:spMkLst>
        </pc:spChg>
        <pc:spChg chg="del mod topLvl">
          <ac:chgData name="Chua, Zi Leng" userId="c1770fb6-af0d-4726-a71f-6b813dc11fc9" providerId="ADAL" clId="{9C4217C5-9C6B-43EE-8168-173F138F27FB}" dt="2022-12-06T21:13:50.052" v="2076" actId="478"/>
          <ac:spMkLst>
            <pc:docMk/>
            <pc:sldMk cId="671298059" sldId="338"/>
            <ac:spMk id="20" creationId="{B5A9E6DC-E7F4-0ECC-406B-025375113CF7}"/>
          </ac:spMkLst>
        </pc:spChg>
        <pc:spChg chg="add mod">
          <ac:chgData name="Chua, Zi Leng" userId="c1770fb6-af0d-4726-a71f-6b813dc11fc9" providerId="ADAL" clId="{9C4217C5-9C6B-43EE-8168-173F138F27FB}" dt="2022-12-06T21:22:20.330" v="2426" actId="1076"/>
          <ac:spMkLst>
            <pc:docMk/>
            <pc:sldMk cId="671298059" sldId="338"/>
            <ac:spMk id="22" creationId="{94023558-DCA8-41E0-77BE-324E747BEB75}"/>
          </ac:spMkLst>
        </pc:spChg>
        <pc:spChg chg="add del mod">
          <ac:chgData name="Chua, Zi Leng" userId="c1770fb6-af0d-4726-a71f-6b813dc11fc9" providerId="ADAL" clId="{9C4217C5-9C6B-43EE-8168-173F138F27FB}" dt="2022-12-06T21:14:14.458" v="2090" actId="478"/>
          <ac:spMkLst>
            <pc:docMk/>
            <pc:sldMk cId="671298059" sldId="338"/>
            <ac:spMk id="23" creationId="{4C72AAA1-0BA4-6654-4A49-C6928F3E7833}"/>
          </ac:spMkLst>
        </pc:spChg>
        <pc:spChg chg="add mod">
          <ac:chgData name="Chua, Zi Leng" userId="c1770fb6-af0d-4726-a71f-6b813dc11fc9" providerId="ADAL" clId="{9C4217C5-9C6B-43EE-8168-173F138F27FB}" dt="2022-12-06T21:22:20.330" v="2426" actId="1076"/>
          <ac:spMkLst>
            <pc:docMk/>
            <pc:sldMk cId="671298059" sldId="338"/>
            <ac:spMk id="24" creationId="{D66FDC16-C70E-DEBB-EFBB-3E74315E6A0A}"/>
          </ac:spMkLst>
        </pc:spChg>
        <pc:spChg chg="add mod">
          <ac:chgData name="Chua, Zi Leng" userId="c1770fb6-af0d-4726-a71f-6b813dc11fc9" providerId="ADAL" clId="{9C4217C5-9C6B-43EE-8168-173F138F27FB}" dt="2022-12-06T21:23:10.057" v="2469" actId="1076"/>
          <ac:spMkLst>
            <pc:docMk/>
            <pc:sldMk cId="671298059" sldId="338"/>
            <ac:spMk id="25" creationId="{1E566848-8748-6FEB-C917-08A7EA67529B}"/>
          </ac:spMkLst>
        </pc:spChg>
        <pc:spChg chg="add mod">
          <ac:chgData name="Chua, Zi Leng" userId="c1770fb6-af0d-4726-a71f-6b813dc11fc9" providerId="ADAL" clId="{9C4217C5-9C6B-43EE-8168-173F138F27FB}" dt="2022-12-06T21:23:16.993" v="2470" actId="1076"/>
          <ac:spMkLst>
            <pc:docMk/>
            <pc:sldMk cId="671298059" sldId="338"/>
            <ac:spMk id="26" creationId="{43318B5B-B6B1-CA94-885F-6DDB43EEBA1D}"/>
          </ac:spMkLst>
        </pc:spChg>
        <pc:spChg chg="add mod">
          <ac:chgData name="Chua, Zi Leng" userId="c1770fb6-af0d-4726-a71f-6b813dc11fc9" providerId="ADAL" clId="{9C4217C5-9C6B-43EE-8168-173F138F27FB}" dt="2022-12-07T02:38:41.452" v="5332" actId="1076"/>
          <ac:spMkLst>
            <pc:docMk/>
            <pc:sldMk cId="671298059" sldId="338"/>
            <ac:spMk id="27" creationId="{A7ACC4F8-6160-62B0-8FF5-04F711C48FE1}"/>
          </ac:spMkLst>
        </pc:spChg>
        <pc:spChg chg="add mod">
          <ac:chgData name="Chua, Zi Leng" userId="c1770fb6-af0d-4726-a71f-6b813dc11fc9" providerId="ADAL" clId="{9C4217C5-9C6B-43EE-8168-173F138F27FB}" dt="2022-12-06T22:30:57.289" v="3900" actId="1076"/>
          <ac:spMkLst>
            <pc:docMk/>
            <pc:sldMk cId="671298059" sldId="338"/>
            <ac:spMk id="28" creationId="{424C556A-0655-6180-F334-0D34ADD54D94}"/>
          </ac:spMkLst>
        </pc:spChg>
        <pc:grpChg chg="add del mod">
          <ac:chgData name="Chua, Zi Leng" userId="c1770fb6-af0d-4726-a71f-6b813dc11fc9" providerId="ADAL" clId="{9C4217C5-9C6B-43EE-8168-173F138F27FB}" dt="2022-12-06T21:12:54.548" v="2056" actId="478"/>
          <ac:grpSpMkLst>
            <pc:docMk/>
            <pc:sldMk cId="671298059" sldId="338"/>
            <ac:grpSpMk id="15" creationId="{7021A32E-D125-052C-11C9-FC6CBFEC61F9}"/>
          </ac:grpSpMkLst>
        </pc:grpChg>
        <pc:grpChg chg="add del mod">
          <ac:chgData name="Chua, Zi Leng" userId="c1770fb6-af0d-4726-a71f-6b813dc11fc9" providerId="ADAL" clId="{9C4217C5-9C6B-43EE-8168-173F138F27FB}" dt="2022-12-06T21:12:53.548" v="2055" actId="478"/>
          <ac:grpSpMkLst>
            <pc:docMk/>
            <pc:sldMk cId="671298059" sldId="338"/>
            <ac:grpSpMk id="19" creationId="{2AD2FA16-8164-5DBF-AB70-FA56F1EBD7CD}"/>
          </ac:grpSpMkLst>
        </pc:grpChg>
        <pc:picChg chg="del mod topLvl">
          <ac:chgData name="Chua, Zi Leng" userId="c1770fb6-af0d-4726-a71f-6b813dc11fc9" providerId="ADAL" clId="{9C4217C5-9C6B-43EE-8168-173F138F27FB}" dt="2022-12-06T21:12:54.548" v="2056" actId="478"/>
          <ac:picMkLst>
            <pc:docMk/>
            <pc:sldMk cId="671298059" sldId="338"/>
            <ac:picMk id="17" creationId="{EDA15CE3-F7C4-9755-D5F8-04B9A074DDEB}"/>
          </ac:picMkLst>
        </pc:picChg>
        <pc:picChg chg="del mod topLvl">
          <ac:chgData name="Chua, Zi Leng" userId="c1770fb6-af0d-4726-a71f-6b813dc11fc9" providerId="ADAL" clId="{9C4217C5-9C6B-43EE-8168-173F138F27FB}" dt="2022-12-06T21:12:53.548" v="2055" actId="478"/>
          <ac:picMkLst>
            <pc:docMk/>
            <pc:sldMk cId="671298059" sldId="338"/>
            <ac:picMk id="21" creationId="{93F926FA-2FA3-D51E-300D-8CB7C82BFC19}"/>
          </ac:picMkLst>
        </pc:picChg>
      </pc:sldChg>
      <pc:sldChg chg="addSp delSp modSp new mod ord modNotesTx">
        <pc:chgData name="Chua, Zi Leng" userId="c1770fb6-af0d-4726-a71f-6b813dc11fc9" providerId="ADAL" clId="{9C4217C5-9C6B-43EE-8168-173F138F27FB}" dt="2022-12-07T03:26:56.009" v="5388"/>
        <pc:sldMkLst>
          <pc:docMk/>
          <pc:sldMk cId="407143328" sldId="339"/>
        </pc:sldMkLst>
        <pc:spChg chg="del">
          <ac:chgData name="Chua, Zi Leng" userId="c1770fb6-af0d-4726-a71f-6b813dc11fc9" providerId="ADAL" clId="{9C4217C5-9C6B-43EE-8168-173F138F27FB}" dt="2022-12-06T21:23:45.182" v="2473" actId="478"/>
          <ac:spMkLst>
            <pc:docMk/>
            <pc:sldMk cId="407143328" sldId="339"/>
            <ac:spMk id="2" creationId="{2E65A257-0844-8BA2-7403-E3E6CC76554F}"/>
          </ac:spMkLst>
        </pc:spChg>
        <pc:spChg chg="del">
          <ac:chgData name="Chua, Zi Leng" userId="c1770fb6-af0d-4726-a71f-6b813dc11fc9" providerId="ADAL" clId="{9C4217C5-9C6B-43EE-8168-173F138F27FB}" dt="2022-12-06T21:23:44.257" v="2472" actId="478"/>
          <ac:spMkLst>
            <pc:docMk/>
            <pc:sldMk cId="407143328" sldId="339"/>
            <ac:spMk id="3" creationId="{FB2BF6BA-7291-3D4C-9760-606F8158CB5C}"/>
          </ac:spMkLst>
        </pc:spChg>
        <pc:spChg chg="del">
          <ac:chgData name="Chua, Zi Leng" userId="c1770fb6-af0d-4726-a71f-6b813dc11fc9" providerId="ADAL" clId="{9C4217C5-9C6B-43EE-8168-173F138F27FB}" dt="2022-12-06T21:23:45.996" v="2474" actId="478"/>
          <ac:spMkLst>
            <pc:docMk/>
            <pc:sldMk cId="407143328" sldId="339"/>
            <ac:spMk id="4" creationId="{675A31C2-2877-CBFB-DB9E-F7DDE6F47829}"/>
          </ac:spMkLst>
        </pc:spChg>
        <pc:spChg chg="del">
          <ac:chgData name="Chua, Zi Leng" userId="c1770fb6-af0d-4726-a71f-6b813dc11fc9" providerId="ADAL" clId="{9C4217C5-9C6B-43EE-8168-173F138F27FB}" dt="2022-12-06T21:23:46.878" v="2475" actId="478"/>
          <ac:spMkLst>
            <pc:docMk/>
            <pc:sldMk cId="407143328" sldId="339"/>
            <ac:spMk id="5" creationId="{14AC6C80-377B-9CC0-C618-7F6C93D1A759}"/>
          </ac:spMkLst>
        </pc:spChg>
        <pc:spChg chg="del">
          <ac:chgData name="Chua, Zi Leng" userId="c1770fb6-af0d-4726-a71f-6b813dc11fc9" providerId="ADAL" clId="{9C4217C5-9C6B-43EE-8168-173F138F27FB}" dt="2022-12-06T21:23:49.720" v="2478" actId="478"/>
          <ac:spMkLst>
            <pc:docMk/>
            <pc:sldMk cId="407143328" sldId="339"/>
            <ac:spMk id="9" creationId="{BD742D6F-14A4-A90A-24F4-0A5F794E0136}"/>
          </ac:spMkLst>
        </pc:spChg>
        <pc:spChg chg="del">
          <ac:chgData name="Chua, Zi Leng" userId="c1770fb6-af0d-4726-a71f-6b813dc11fc9" providerId="ADAL" clId="{9C4217C5-9C6B-43EE-8168-173F138F27FB}" dt="2022-12-06T21:23:47.774" v="2476" actId="478"/>
          <ac:spMkLst>
            <pc:docMk/>
            <pc:sldMk cId="407143328" sldId="339"/>
            <ac:spMk id="10" creationId="{9E95C866-7E2B-F868-9BE1-8637CAFE2AB8}"/>
          </ac:spMkLst>
        </pc:spChg>
        <pc:spChg chg="del">
          <ac:chgData name="Chua, Zi Leng" userId="c1770fb6-af0d-4726-a71f-6b813dc11fc9" providerId="ADAL" clId="{9C4217C5-9C6B-43EE-8168-173F138F27FB}" dt="2022-12-06T21:23:48.816" v="2477" actId="478"/>
          <ac:spMkLst>
            <pc:docMk/>
            <pc:sldMk cId="407143328" sldId="339"/>
            <ac:spMk id="11" creationId="{86283779-B657-B660-DC8B-0FFF0CEC8443}"/>
          </ac:spMkLst>
        </pc:spChg>
        <pc:spChg chg="add mod">
          <ac:chgData name="Chua, Zi Leng" userId="c1770fb6-af0d-4726-a71f-6b813dc11fc9" providerId="ADAL" clId="{9C4217C5-9C6B-43EE-8168-173F138F27FB}" dt="2022-12-06T21:23:58.912" v="2495" actId="20577"/>
          <ac:spMkLst>
            <pc:docMk/>
            <pc:sldMk cId="407143328" sldId="339"/>
            <ac:spMk id="12" creationId="{41A90B35-F6C1-B911-5631-20E1C0324FB8}"/>
          </ac:spMkLst>
        </pc:spChg>
        <pc:spChg chg="add del mod">
          <ac:chgData name="Chua, Zi Leng" userId="c1770fb6-af0d-4726-a71f-6b813dc11fc9" providerId="ADAL" clId="{9C4217C5-9C6B-43EE-8168-173F138F27FB}" dt="2022-12-06T21:25:20.314" v="2516" actId="478"/>
          <ac:spMkLst>
            <pc:docMk/>
            <pc:sldMk cId="407143328" sldId="339"/>
            <ac:spMk id="13" creationId="{E8B06745-E9C9-A64B-071A-9F19E091DA5F}"/>
          </ac:spMkLst>
        </pc:spChg>
        <pc:spChg chg="add mod">
          <ac:chgData name="Chua, Zi Leng" userId="c1770fb6-af0d-4726-a71f-6b813dc11fc9" providerId="ADAL" clId="{9C4217C5-9C6B-43EE-8168-173F138F27FB}" dt="2022-12-06T21:31:16.465" v="2638" actId="1076"/>
          <ac:spMkLst>
            <pc:docMk/>
            <pc:sldMk cId="407143328" sldId="339"/>
            <ac:spMk id="14" creationId="{A48CACA7-44FF-CA26-8542-AD5BC4DFD421}"/>
          </ac:spMkLst>
        </pc:spChg>
        <pc:spChg chg="del mod topLvl">
          <ac:chgData name="Chua, Zi Leng" userId="c1770fb6-af0d-4726-a71f-6b813dc11fc9" providerId="ADAL" clId="{9C4217C5-9C6B-43EE-8168-173F138F27FB}" dt="2022-12-06T21:28:57.979" v="2612" actId="478"/>
          <ac:spMkLst>
            <pc:docMk/>
            <pc:sldMk cId="407143328" sldId="339"/>
            <ac:spMk id="16" creationId="{E3F13BC7-873F-5915-857B-DAFBA292F11A}"/>
          </ac:spMkLst>
        </pc:spChg>
        <pc:spChg chg="add del mod">
          <ac:chgData name="Chua, Zi Leng" userId="c1770fb6-af0d-4726-a71f-6b813dc11fc9" providerId="ADAL" clId="{9C4217C5-9C6B-43EE-8168-173F138F27FB}" dt="2022-12-06T21:27:43.050" v="2586" actId="478"/>
          <ac:spMkLst>
            <pc:docMk/>
            <pc:sldMk cId="407143328" sldId="339"/>
            <ac:spMk id="18" creationId="{3750855E-BA79-9BA2-080B-579019D59A4A}"/>
          </ac:spMkLst>
        </pc:spChg>
        <pc:spChg chg="add del mod">
          <ac:chgData name="Chua, Zi Leng" userId="c1770fb6-af0d-4726-a71f-6b813dc11fc9" providerId="ADAL" clId="{9C4217C5-9C6B-43EE-8168-173F138F27FB}" dt="2022-12-06T21:25:46.641" v="2533" actId="478"/>
          <ac:spMkLst>
            <pc:docMk/>
            <pc:sldMk cId="407143328" sldId="339"/>
            <ac:spMk id="19" creationId="{F12153AC-2855-C893-D9B4-D78D2002B4F5}"/>
          </ac:spMkLst>
        </pc:spChg>
        <pc:spChg chg="add mod">
          <ac:chgData name="Chua, Zi Leng" userId="c1770fb6-af0d-4726-a71f-6b813dc11fc9" providerId="ADAL" clId="{9C4217C5-9C6B-43EE-8168-173F138F27FB}" dt="2022-12-06T21:28:46.577" v="2606" actId="1076"/>
          <ac:spMkLst>
            <pc:docMk/>
            <pc:sldMk cId="407143328" sldId="339"/>
            <ac:spMk id="20" creationId="{D06F3BE7-F725-E5A9-8DE3-38653B3E99EA}"/>
          </ac:spMkLst>
        </pc:spChg>
        <pc:spChg chg="del mod topLvl">
          <ac:chgData name="Chua, Zi Leng" userId="c1770fb6-af0d-4726-a71f-6b813dc11fc9" providerId="ADAL" clId="{9C4217C5-9C6B-43EE-8168-173F138F27FB}" dt="2022-12-06T21:27:01.146" v="2544" actId="478"/>
          <ac:spMkLst>
            <pc:docMk/>
            <pc:sldMk cId="407143328" sldId="339"/>
            <ac:spMk id="23" creationId="{BAD3B7B5-C020-B33A-2247-2AACF77C42CE}"/>
          </ac:spMkLst>
        </pc:spChg>
        <pc:spChg chg="add del mod">
          <ac:chgData name="Chua, Zi Leng" userId="c1770fb6-af0d-4726-a71f-6b813dc11fc9" providerId="ADAL" clId="{9C4217C5-9C6B-43EE-8168-173F138F27FB}" dt="2022-12-06T21:29:00.213" v="2614" actId="478"/>
          <ac:spMkLst>
            <pc:docMk/>
            <pc:sldMk cId="407143328" sldId="339"/>
            <ac:spMk id="25" creationId="{9CAEBA7F-6B38-94F6-0C94-DB2E629D7DEC}"/>
          </ac:spMkLst>
        </pc:spChg>
        <pc:spChg chg="add mod">
          <ac:chgData name="Chua, Zi Leng" userId="c1770fb6-af0d-4726-a71f-6b813dc11fc9" providerId="ADAL" clId="{9C4217C5-9C6B-43EE-8168-173F138F27FB}" dt="2022-12-06T21:31:19.697" v="2639" actId="1076"/>
          <ac:spMkLst>
            <pc:docMk/>
            <pc:sldMk cId="407143328" sldId="339"/>
            <ac:spMk id="26" creationId="{EFF96423-B04F-CEB8-88A6-B3078F633E4B}"/>
          </ac:spMkLst>
        </pc:spChg>
        <pc:spChg chg="add mod">
          <ac:chgData name="Chua, Zi Leng" userId="c1770fb6-af0d-4726-a71f-6b813dc11fc9" providerId="ADAL" clId="{9C4217C5-9C6B-43EE-8168-173F138F27FB}" dt="2022-12-06T21:31:23.009" v="2640" actId="1076"/>
          <ac:spMkLst>
            <pc:docMk/>
            <pc:sldMk cId="407143328" sldId="339"/>
            <ac:spMk id="27" creationId="{16D40C2C-6C9F-7626-1900-4B7B0E724642}"/>
          </ac:spMkLst>
        </pc:spChg>
        <pc:spChg chg="add mod">
          <ac:chgData name="Chua, Zi Leng" userId="c1770fb6-af0d-4726-a71f-6b813dc11fc9" providerId="ADAL" clId="{9C4217C5-9C6B-43EE-8168-173F138F27FB}" dt="2022-12-06T21:30:11.929" v="2623" actId="1076"/>
          <ac:spMkLst>
            <pc:docMk/>
            <pc:sldMk cId="407143328" sldId="339"/>
            <ac:spMk id="29" creationId="{82A7029E-DF03-EE13-6B5A-B778C8882703}"/>
          </ac:spMkLst>
        </pc:spChg>
        <pc:spChg chg="add mod">
          <ac:chgData name="Chua, Zi Leng" userId="c1770fb6-af0d-4726-a71f-6b813dc11fc9" providerId="ADAL" clId="{9C4217C5-9C6B-43EE-8168-173F138F27FB}" dt="2022-12-06T21:29:08.378" v="2617" actId="1076"/>
          <ac:spMkLst>
            <pc:docMk/>
            <pc:sldMk cId="407143328" sldId="339"/>
            <ac:spMk id="30" creationId="{91BEBD6B-3DB7-3609-56EB-9F0EC84B6E8A}"/>
          </ac:spMkLst>
        </pc:spChg>
        <pc:grpChg chg="add del mod">
          <ac:chgData name="Chua, Zi Leng" userId="c1770fb6-af0d-4726-a71f-6b813dc11fc9" providerId="ADAL" clId="{9C4217C5-9C6B-43EE-8168-173F138F27FB}" dt="2022-12-06T21:24:52.788" v="2507" actId="165"/>
          <ac:grpSpMkLst>
            <pc:docMk/>
            <pc:sldMk cId="407143328" sldId="339"/>
            <ac:grpSpMk id="15" creationId="{9C21CCDC-62DA-A2F9-F31D-F5946A7934E3}"/>
          </ac:grpSpMkLst>
        </pc:grpChg>
        <pc:grpChg chg="add del mod">
          <ac:chgData name="Chua, Zi Leng" userId="c1770fb6-af0d-4726-a71f-6b813dc11fc9" providerId="ADAL" clId="{9C4217C5-9C6B-43EE-8168-173F138F27FB}" dt="2022-12-06T21:26:59.032" v="2543" actId="165"/>
          <ac:grpSpMkLst>
            <pc:docMk/>
            <pc:sldMk cId="407143328" sldId="339"/>
            <ac:grpSpMk id="22" creationId="{85EF299E-25E4-E72F-3253-814ACB646BEE}"/>
          </ac:grpSpMkLst>
        </pc:grpChg>
        <pc:picChg chg="del mod topLvl">
          <ac:chgData name="Chua, Zi Leng" userId="c1770fb6-af0d-4726-a71f-6b813dc11fc9" providerId="ADAL" clId="{9C4217C5-9C6B-43EE-8168-173F138F27FB}" dt="2022-12-06T21:25:16.383" v="2514" actId="478"/>
          <ac:picMkLst>
            <pc:docMk/>
            <pc:sldMk cId="407143328" sldId="339"/>
            <ac:picMk id="17" creationId="{5BA68583-D345-2B81-ED27-424E799BB576}"/>
          </ac:picMkLst>
        </pc:picChg>
        <pc:picChg chg="add del">
          <ac:chgData name="Chua, Zi Leng" userId="c1770fb6-af0d-4726-a71f-6b813dc11fc9" providerId="ADAL" clId="{9C4217C5-9C6B-43EE-8168-173F138F27FB}" dt="2022-12-06T21:26:22.372" v="2538"/>
          <ac:picMkLst>
            <pc:docMk/>
            <pc:sldMk cId="407143328" sldId="339"/>
            <ac:picMk id="21" creationId="{FCEF07FC-9358-B785-C24F-8E2AABF9902A}"/>
          </ac:picMkLst>
        </pc:picChg>
        <pc:picChg chg="del mod topLvl">
          <ac:chgData name="Chua, Zi Leng" userId="c1770fb6-af0d-4726-a71f-6b813dc11fc9" providerId="ADAL" clId="{9C4217C5-9C6B-43EE-8168-173F138F27FB}" dt="2022-12-06T21:27:35.440" v="2584" actId="478"/>
          <ac:picMkLst>
            <pc:docMk/>
            <pc:sldMk cId="407143328" sldId="339"/>
            <ac:picMk id="24" creationId="{C56502E8-FA7C-EC41-C579-156CF983EBAF}"/>
          </ac:picMkLst>
        </pc:picChg>
        <pc:picChg chg="add mod">
          <ac:chgData name="Chua, Zi Leng" userId="c1770fb6-af0d-4726-a71f-6b813dc11fc9" providerId="ADAL" clId="{9C4217C5-9C6B-43EE-8168-173F138F27FB}" dt="2022-12-06T21:28:55.257" v="2611" actId="1076"/>
          <ac:picMkLst>
            <pc:docMk/>
            <pc:sldMk cId="407143328" sldId="339"/>
            <ac:picMk id="28" creationId="{B6A05E20-134C-46C7-29C2-774CC27D6192}"/>
          </ac:picMkLst>
        </pc:picChg>
        <pc:picChg chg="add mod">
          <ac:chgData name="Chua, Zi Leng" userId="c1770fb6-af0d-4726-a71f-6b813dc11fc9" providerId="ADAL" clId="{9C4217C5-9C6B-43EE-8168-173F138F27FB}" dt="2022-12-06T21:30:17.257" v="2625" actId="1076"/>
          <ac:picMkLst>
            <pc:docMk/>
            <pc:sldMk cId="407143328" sldId="339"/>
            <ac:picMk id="32" creationId="{44664A55-0F02-E4C2-E7FB-D0D2F2DCB100}"/>
          </ac:picMkLst>
        </pc:picChg>
        <pc:picChg chg="add del mod">
          <ac:chgData name="Chua, Zi Leng" userId="c1770fb6-af0d-4726-a71f-6b813dc11fc9" providerId="ADAL" clId="{9C4217C5-9C6B-43EE-8168-173F138F27FB}" dt="2022-12-06T21:30:55.412" v="2630" actId="478"/>
          <ac:picMkLst>
            <pc:docMk/>
            <pc:sldMk cId="407143328" sldId="339"/>
            <ac:picMk id="34" creationId="{5FD1EEF5-9C69-3980-D33D-F229D1E4DD12}"/>
          </ac:picMkLst>
        </pc:picChg>
        <pc:picChg chg="add mod">
          <ac:chgData name="Chua, Zi Leng" userId="c1770fb6-af0d-4726-a71f-6b813dc11fc9" providerId="ADAL" clId="{9C4217C5-9C6B-43EE-8168-173F138F27FB}" dt="2022-12-06T21:31:07.432" v="2636" actId="1076"/>
          <ac:picMkLst>
            <pc:docMk/>
            <pc:sldMk cId="407143328" sldId="339"/>
            <ac:picMk id="36" creationId="{D901F73F-1E03-954C-FB99-04D1C9739740}"/>
          </ac:picMkLst>
        </pc:picChg>
      </pc:sldChg>
      <pc:sldChg chg="addSp delSp modSp add mod">
        <pc:chgData name="Chua, Zi Leng" userId="c1770fb6-af0d-4726-a71f-6b813dc11fc9" providerId="ADAL" clId="{9C4217C5-9C6B-43EE-8168-173F138F27FB}" dt="2022-12-06T21:47:55.852" v="2939" actId="403"/>
        <pc:sldMkLst>
          <pc:docMk/>
          <pc:sldMk cId="3180386276" sldId="340"/>
        </pc:sldMkLst>
        <pc:spChg chg="add mod">
          <ac:chgData name="Chua, Zi Leng" userId="c1770fb6-af0d-4726-a71f-6b813dc11fc9" providerId="ADAL" clId="{9C4217C5-9C6B-43EE-8168-173F138F27FB}" dt="2022-12-06T21:46:54.426" v="2924" actId="1076"/>
          <ac:spMkLst>
            <pc:docMk/>
            <pc:sldMk cId="3180386276" sldId="340"/>
            <ac:spMk id="5" creationId="{BD21A074-0416-7FFA-A900-D3C3E2204ACB}"/>
          </ac:spMkLst>
        </pc:spChg>
        <pc:spChg chg="mod">
          <ac:chgData name="Chua, Zi Leng" userId="c1770fb6-af0d-4726-a71f-6b813dc11fc9" providerId="ADAL" clId="{9C4217C5-9C6B-43EE-8168-173F138F27FB}" dt="2022-12-06T21:36:49.897" v="2661" actId="1076"/>
          <ac:spMkLst>
            <pc:docMk/>
            <pc:sldMk cId="3180386276" sldId="340"/>
            <ac:spMk id="6" creationId="{CCC9034A-23D4-4C55-56A2-0044EE3DFBBF}"/>
          </ac:spMkLst>
        </pc:spChg>
        <pc:spChg chg="mod">
          <ac:chgData name="Chua, Zi Leng" userId="c1770fb6-af0d-4726-a71f-6b813dc11fc9" providerId="ADAL" clId="{9C4217C5-9C6B-43EE-8168-173F138F27FB}" dt="2022-12-06T21:38:34.248" v="2677"/>
          <ac:spMkLst>
            <pc:docMk/>
            <pc:sldMk cId="3180386276" sldId="340"/>
            <ac:spMk id="8" creationId="{1D806F6F-6340-A762-8CCB-0DC06B30FD16}"/>
          </ac:spMkLst>
        </pc:spChg>
        <pc:spChg chg="mod">
          <ac:chgData name="Chua, Zi Leng" userId="c1770fb6-af0d-4726-a71f-6b813dc11fc9" providerId="ADAL" clId="{9C4217C5-9C6B-43EE-8168-173F138F27FB}" dt="2022-12-06T21:38:34.248" v="2677"/>
          <ac:spMkLst>
            <pc:docMk/>
            <pc:sldMk cId="3180386276" sldId="340"/>
            <ac:spMk id="9" creationId="{B38BCFF9-3F2E-34FC-5BAD-716A390EEC5E}"/>
          </ac:spMkLst>
        </pc:spChg>
        <pc:spChg chg="add mod">
          <ac:chgData name="Chua, Zi Leng" userId="c1770fb6-af0d-4726-a71f-6b813dc11fc9" providerId="ADAL" clId="{9C4217C5-9C6B-43EE-8168-173F138F27FB}" dt="2022-12-06T21:47:55.852" v="2939" actId="403"/>
          <ac:spMkLst>
            <pc:docMk/>
            <pc:sldMk cId="3180386276" sldId="340"/>
            <ac:spMk id="10" creationId="{7941C4EF-6812-5D08-D27B-86899EC88566}"/>
          </ac:spMkLst>
        </pc:spChg>
        <pc:spChg chg="add del mod">
          <ac:chgData name="Chua, Zi Leng" userId="c1770fb6-af0d-4726-a71f-6b813dc11fc9" providerId="ADAL" clId="{9C4217C5-9C6B-43EE-8168-173F138F27FB}" dt="2022-12-06T21:43:22.702" v="2798" actId="478"/>
          <ac:spMkLst>
            <pc:docMk/>
            <pc:sldMk cId="3180386276" sldId="340"/>
            <ac:spMk id="11" creationId="{3CF726BE-3A88-7BB3-1714-D58FA6628444}"/>
          </ac:spMkLst>
        </pc:spChg>
        <pc:spChg chg="mod topLvl">
          <ac:chgData name="Chua, Zi Leng" userId="c1770fb6-af0d-4726-a71f-6b813dc11fc9" providerId="ADAL" clId="{9C4217C5-9C6B-43EE-8168-173F138F27FB}" dt="2022-12-06T21:45:42.945" v="2874" actId="164"/>
          <ac:spMkLst>
            <pc:docMk/>
            <pc:sldMk cId="3180386276" sldId="340"/>
            <ac:spMk id="14" creationId="{7640C2D1-1A20-4FEB-ABCE-AB1EFABA8DD9}"/>
          </ac:spMkLst>
        </pc:spChg>
        <pc:spChg chg="add mod">
          <ac:chgData name="Chua, Zi Leng" userId="c1770fb6-af0d-4726-a71f-6b813dc11fc9" providerId="ADAL" clId="{9C4217C5-9C6B-43EE-8168-173F138F27FB}" dt="2022-12-06T21:45:30.794" v="2871" actId="14100"/>
          <ac:spMkLst>
            <pc:docMk/>
            <pc:sldMk cId="3180386276" sldId="340"/>
            <ac:spMk id="16" creationId="{D7A7D8F4-0156-CEE7-859C-A7BFA0808370}"/>
          </ac:spMkLst>
        </pc:spChg>
        <pc:spChg chg="mod">
          <ac:chgData name="Chua, Zi Leng" userId="c1770fb6-af0d-4726-a71f-6b813dc11fc9" providerId="ADAL" clId="{9C4217C5-9C6B-43EE-8168-173F138F27FB}" dt="2022-12-06T21:46:19.170" v="2914" actId="20577"/>
          <ac:spMkLst>
            <pc:docMk/>
            <pc:sldMk cId="3180386276" sldId="340"/>
            <ac:spMk id="17" creationId="{DCA9929D-EECE-8306-5A03-B25D41E5A609}"/>
          </ac:spMkLst>
        </pc:spChg>
        <pc:spChg chg="mod">
          <ac:chgData name="Chua, Zi Leng" userId="c1770fb6-af0d-4726-a71f-6b813dc11fc9" providerId="ADAL" clId="{9C4217C5-9C6B-43EE-8168-173F138F27FB}" dt="2022-12-06T21:37:13.018" v="2670" actId="1076"/>
          <ac:spMkLst>
            <pc:docMk/>
            <pc:sldMk cId="3180386276" sldId="340"/>
            <ac:spMk id="18" creationId="{CFDFC49E-EB13-A033-2226-00F6FB27E5D2}"/>
          </ac:spMkLst>
        </pc:spChg>
        <pc:spChg chg="mod">
          <ac:chgData name="Chua, Zi Leng" userId="c1770fb6-af0d-4726-a71f-6b813dc11fc9" providerId="ADAL" clId="{9C4217C5-9C6B-43EE-8168-173F138F27FB}" dt="2022-12-06T21:47:02.242" v="2925" actId="1076"/>
          <ac:spMkLst>
            <pc:docMk/>
            <pc:sldMk cId="3180386276" sldId="340"/>
            <ac:spMk id="19" creationId="{88440720-FA6A-ECBB-DF33-00F07FB4ACAB}"/>
          </ac:spMkLst>
        </pc:spChg>
        <pc:spChg chg="mod">
          <ac:chgData name="Chua, Zi Leng" userId="c1770fb6-af0d-4726-a71f-6b813dc11fc9" providerId="ADAL" clId="{9C4217C5-9C6B-43EE-8168-173F138F27FB}" dt="2022-12-06T21:47:52.372" v="2938" actId="404"/>
          <ac:spMkLst>
            <pc:docMk/>
            <pc:sldMk cId="3180386276" sldId="340"/>
            <ac:spMk id="22" creationId="{3CAAAD50-FFBC-9EBD-2336-BA13EC461557}"/>
          </ac:spMkLst>
        </pc:spChg>
        <pc:spChg chg="del mod">
          <ac:chgData name="Chua, Zi Leng" userId="c1770fb6-af0d-4726-a71f-6b813dc11fc9" providerId="ADAL" clId="{9C4217C5-9C6B-43EE-8168-173F138F27FB}" dt="2022-12-06T21:46:01.983" v="2883" actId="478"/>
          <ac:spMkLst>
            <pc:docMk/>
            <pc:sldMk cId="3180386276" sldId="340"/>
            <ac:spMk id="24" creationId="{03802597-99ED-B22B-9479-3FBD5B381342}"/>
          </ac:spMkLst>
        </pc:spChg>
        <pc:spChg chg="mod">
          <ac:chgData name="Chua, Zi Leng" userId="c1770fb6-af0d-4726-a71f-6b813dc11fc9" providerId="ADAL" clId="{9C4217C5-9C6B-43EE-8168-173F138F27FB}" dt="2022-12-06T21:45:03.505" v="2860" actId="14100"/>
          <ac:spMkLst>
            <pc:docMk/>
            <pc:sldMk cId="3180386276" sldId="340"/>
            <ac:spMk id="32" creationId="{EB039EAF-0CD0-B0DA-39D5-94B619B9DC9E}"/>
          </ac:spMkLst>
        </pc:spChg>
        <pc:spChg chg="mod">
          <ac:chgData name="Chua, Zi Leng" userId="c1770fb6-af0d-4726-a71f-6b813dc11fc9" providerId="ADAL" clId="{9C4217C5-9C6B-43EE-8168-173F138F27FB}" dt="2022-12-06T21:45:50.385" v="2877" actId="1076"/>
          <ac:spMkLst>
            <pc:docMk/>
            <pc:sldMk cId="3180386276" sldId="340"/>
            <ac:spMk id="33" creationId="{F02E8229-6079-1CA9-6A03-A92DA56E83F6}"/>
          </ac:spMkLst>
        </pc:spChg>
        <pc:spChg chg="mod">
          <ac:chgData name="Chua, Zi Leng" userId="c1770fb6-af0d-4726-a71f-6b813dc11fc9" providerId="ADAL" clId="{9C4217C5-9C6B-43EE-8168-173F138F27FB}" dt="2022-12-06T21:45:55.240" v="2879" actId="1076"/>
          <ac:spMkLst>
            <pc:docMk/>
            <pc:sldMk cId="3180386276" sldId="340"/>
            <ac:spMk id="34" creationId="{54283056-5AE0-7CE2-CD70-940EA2191A31}"/>
          </ac:spMkLst>
        </pc:spChg>
        <pc:spChg chg="mod">
          <ac:chgData name="Chua, Zi Leng" userId="c1770fb6-af0d-4726-a71f-6b813dc11fc9" providerId="ADAL" clId="{9C4217C5-9C6B-43EE-8168-173F138F27FB}" dt="2022-12-06T21:46:42.312" v="2923" actId="20577"/>
          <ac:spMkLst>
            <pc:docMk/>
            <pc:sldMk cId="3180386276" sldId="340"/>
            <ac:spMk id="35" creationId="{417BA440-4A53-5EC3-9AAB-C8B515C77610}"/>
          </ac:spMkLst>
        </pc:spChg>
        <pc:spChg chg="del">
          <ac:chgData name="Chua, Zi Leng" userId="c1770fb6-af0d-4726-a71f-6b813dc11fc9" providerId="ADAL" clId="{9C4217C5-9C6B-43EE-8168-173F138F27FB}" dt="2022-12-06T21:37:16.251" v="2672" actId="478"/>
          <ac:spMkLst>
            <pc:docMk/>
            <pc:sldMk cId="3180386276" sldId="340"/>
            <ac:spMk id="36" creationId="{7FE5AD7B-22CB-9DDF-765F-03951F52B7B7}"/>
          </ac:spMkLst>
        </pc:spChg>
        <pc:spChg chg="del">
          <ac:chgData name="Chua, Zi Leng" userId="c1770fb6-af0d-4726-a71f-6b813dc11fc9" providerId="ADAL" clId="{9C4217C5-9C6B-43EE-8168-173F138F27FB}" dt="2022-12-06T21:37:17.650" v="2673" actId="478"/>
          <ac:spMkLst>
            <pc:docMk/>
            <pc:sldMk cId="3180386276" sldId="340"/>
            <ac:spMk id="37" creationId="{508A96D5-F761-AA7D-6BF8-A9E806FA45D3}"/>
          </ac:spMkLst>
        </pc:spChg>
        <pc:grpChg chg="add mod">
          <ac:chgData name="Chua, Zi Leng" userId="c1770fb6-af0d-4726-a71f-6b813dc11fc9" providerId="ADAL" clId="{9C4217C5-9C6B-43EE-8168-173F138F27FB}" dt="2022-12-06T21:38:45.433" v="2682" actId="1076"/>
          <ac:grpSpMkLst>
            <pc:docMk/>
            <pc:sldMk cId="3180386276" sldId="340"/>
            <ac:grpSpMk id="7" creationId="{C156FABB-188D-22F6-CD27-9624ACA78F76}"/>
          </ac:grpSpMkLst>
        </pc:grpChg>
        <pc:grpChg chg="add mod">
          <ac:chgData name="Chua, Zi Leng" userId="c1770fb6-af0d-4726-a71f-6b813dc11fc9" providerId="ADAL" clId="{9C4217C5-9C6B-43EE-8168-173F138F27FB}" dt="2022-12-06T21:45:45.298" v="2875" actId="1076"/>
          <ac:grpSpMkLst>
            <pc:docMk/>
            <pc:sldMk cId="3180386276" sldId="340"/>
            <ac:grpSpMk id="20" creationId="{23AA11D0-43FF-BF12-B0B3-B98D4220C838}"/>
          </ac:grpSpMkLst>
        </pc:grpChg>
        <pc:grpChg chg="del">
          <ac:chgData name="Chua, Zi Leng" userId="c1770fb6-af0d-4726-a71f-6b813dc11fc9" providerId="ADAL" clId="{9C4217C5-9C6B-43EE-8168-173F138F27FB}" dt="2022-12-06T21:43:50.811" v="2841" actId="478"/>
          <ac:grpSpMkLst>
            <pc:docMk/>
            <pc:sldMk cId="3180386276" sldId="340"/>
            <ac:grpSpMk id="23" creationId="{E77BC71C-063F-671F-F79A-C7C0EC6AA4CB}"/>
          </ac:grpSpMkLst>
        </pc:grpChg>
        <pc:grpChg chg="del mod">
          <ac:chgData name="Chua, Zi Leng" userId="c1770fb6-af0d-4726-a71f-6b813dc11fc9" providerId="ADAL" clId="{9C4217C5-9C6B-43EE-8168-173F138F27FB}" dt="2022-12-06T21:44:23.111" v="2848" actId="478"/>
          <ac:grpSpMkLst>
            <pc:docMk/>
            <pc:sldMk cId="3180386276" sldId="340"/>
            <ac:grpSpMk id="27" creationId="{948C90D3-D78C-EF3D-99A6-BF901AB30581}"/>
          </ac:grpSpMkLst>
        </pc:grpChg>
        <pc:picChg chg="add mod">
          <ac:chgData name="Chua, Zi Leng" userId="c1770fb6-af0d-4726-a71f-6b813dc11fc9" providerId="ADAL" clId="{9C4217C5-9C6B-43EE-8168-173F138F27FB}" dt="2022-12-06T21:47:16.772" v="2926" actId="208"/>
          <ac:picMkLst>
            <pc:docMk/>
            <pc:sldMk cId="3180386276" sldId="340"/>
            <ac:picMk id="13" creationId="{B2C5F051-5E04-B913-E40A-45755EEE3FDD}"/>
          </ac:picMkLst>
        </pc:picChg>
        <pc:picChg chg="del topLvl">
          <ac:chgData name="Chua, Zi Leng" userId="c1770fb6-af0d-4726-a71f-6b813dc11fc9" providerId="ADAL" clId="{9C4217C5-9C6B-43EE-8168-173F138F27FB}" dt="2022-12-06T21:43:50.811" v="2841" actId="478"/>
          <ac:picMkLst>
            <pc:docMk/>
            <pc:sldMk cId="3180386276" sldId="340"/>
            <ac:picMk id="21" creationId="{764E4A9F-0AED-23CF-FF57-21CFB6424B5E}"/>
          </ac:picMkLst>
        </pc:picChg>
      </pc:sldChg>
      <pc:sldChg chg="addSp delSp modSp mod modShow">
        <pc:chgData name="Chua, Zi Leng" userId="c1770fb6-af0d-4726-a71f-6b813dc11fc9" providerId="ADAL" clId="{9C4217C5-9C6B-43EE-8168-173F138F27FB}" dt="2022-12-06T22:23:28.749" v="3880" actId="729"/>
        <pc:sldMkLst>
          <pc:docMk/>
          <pc:sldMk cId="1103772175" sldId="341"/>
        </pc:sldMkLst>
        <pc:spChg chg="mod">
          <ac:chgData name="Chua, Zi Leng" userId="c1770fb6-af0d-4726-a71f-6b813dc11fc9" providerId="ADAL" clId="{9C4217C5-9C6B-43EE-8168-173F138F27FB}" dt="2022-12-06T21:56:17.347" v="3107" actId="404"/>
          <ac:spMkLst>
            <pc:docMk/>
            <pc:sldMk cId="1103772175" sldId="341"/>
            <ac:spMk id="2" creationId="{18646EF0-A951-9C39-FAA9-6EFC69DCDC50}"/>
          </ac:spMkLst>
        </pc:spChg>
        <pc:spChg chg="add del mod">
          <ac:chgData name="Chua, Zi Leng" userId="c1770fb6-af0d-4726-a71f-6b813dc11fc9" providerId="ADAL" clId="{9C4217C5-9C6B-43EE-8168-173F138F27FB}" dt="2022-12-06T21:59:17.297" v="3145" actId="478"/>
          <ac:spMkLst>
            <pc:docMk/>
            <pc:sldMk cId="1103772175" sldId="341"/>
            <ac:spMk id="23" creationId="{1409505D-3E14-43B9-59BC-A1E5CA884218}"/>
          </ac:spMkLst>
        </pc:spChg>
        <pc:spChg chg="add del mod">
          <ac:chgData name="Chua, Zi Leng" userId="c1770fb6-af0d-4726-a71f-6b813dc11fc9" providerId="ADAL" clId="{9C4217C5-9C6B-43EE-8168-173F138F27FB}" dt="2022-12-06T22:02:28.247" v="3243" actId="478"/>
          <ac:spMkLst>
            <pc:docMk/>
            <pc:sldMk cId="1103772175" sldId="341"/>
            <ac:spMk id="24" creationId="{90AD2A7E-BFC6-256F-3BED-D04221E092D6}"/>
          </ac:spMkLst>
        </pc:spChg>
        <pc:spChg chg="add del mod">
          <ac:chgData name="Chua, Zi Leng" userId="c1770fb6-af0d-4726-a71f-6b813dc11fc9" providerId="ADAL" clId="{9C4217C5-9C6B-43EE-8168-173F138F27FB}" dt="2022-12-06T22:02:28.769" v="3244" actId="478"/>
          <ac:spMkLst>
            <pc:docMk/>
            <pc:sldMk cId="1103772175" sldId="341"/>
            <ac:spMk id="25" creationId="{78E39DFD-0689-1FB7-3D29-D39E327E817E}"/>
          </ac:spMkLst>
        </pc:spChg>
        <pc:spChg chg="add del mod">
          <ac:chgData name="Chua, Zi Leng" userId="c1770fb6-af0d-4726-a71f-6b813dc11fc9" providerId="ADAL" clId="{9C4217C5-9C6B-43EE-8168-173F138F27FB}" dt="2022-12-06T22:02:29.329" v="3245" actId="478"/>
          <ac:spMkLst>
            <pc:docMk/>
            <pc:sldMk cId="1103772175" sldId="341"/>
            <ac:spMk id="26" creationId="{3398FA48-4375-83AE-AD50-A2B346A9623C}"/>
          </ac:spMkLst>
        </pc:spChg>
        <pc:spChg chg="add del mod">
          <ac:chgData name="Chua, Zi Leng" userId="c1770fb6-af0d-4726-a71f-6b813dc11fc9" providerId="ADAL" clId="{9C4217C5-9C6B-43EE-8168-173F138F27FB}" dt="2022-12-06T22:02:32.121" v="3247" actId="478"/>
          <ac:spMkLst>
            <pc:docMk/>
            <pc:sldMk cId="1103772175" sldId="341"/>
            <ac:spMk id="27" creationId="{2E3FC593-6FB1-F84F-818B-CF996FE695B4}"/>
          </ac:spMkLst>
        </pc:spChg>
        <pc:picChg chg="add del mod">
          <ac:chgData name="Chua, Zi Leng" userId="c1770fb6-af0d-4726-a71f-6b813dc11fc9" providerId="ADAL" clId="{9C4217C5-9C6B-43EE-8168-173F138F27FB}" dt="2022-12-06T21:57:01.264" v="3112" actId="478"/>
          <ac:picMkLst>
            <pc:docMk/>
            <pc:sldMk cId="1103772175" sldId="341"/>
            <ac:picMk id="20" creationId="{53D2B7D3-E9DE-60E0-8360-FD4BDF883E95}"/>
          </ac:picMkLst>
        </pc:picChg>
        <pc:picChg chg="add del mod">
          <ac:chgData name="Chua, Zi Leng" userId="c1770fb6-af0d-4726-a71f-6b813dc11fc9" providerId="ADAL" clId="{9C4217C5-9C6B-43EE-8168-173F138F27FB}" dt="2022-12-06T22:02:32.821" v="3248" actId="478"/>
          <ac:picMkLst>
            <pc:docMk/>
            <pc:sldMk cId="1103772175" sldId="341"/>
            <ac:picMk id="22" creationId="{8318DD00-02E1-59CE-AD8F-7D090B0FAA72}"/>
          </ac:picMkLst>
        </pc:picChg>
      </pc:sldChg>
      <pc:sldChg chg="addSp delSp modSp new mod ord">
        <pc:chgData name="Chua, Zi Leng" userId="c1770fb6-af0d-4726-a71f-6b813dc11fc9" providerId="ADAL" clId="{9C4217C5-9C6B-43EE-8168-173F138F27FB}" dt="2022-12-06T21:53:13.657" v="3061" actId="478"/>
        <pc:sldMkLst>
          <pc:docMk/>
          <pc:sldMk cId="3336880862" sldId="342"/>
        </pc:sldMkLst>
        <pc:spChg chg="add del mod">
          <ac:chgData name="Chua, Zi Leng" userId="c1770fb6-af0d-4726-a71f-6b813dc11fc9" providerId="ADAL" clId="{9C4217C5-9C6B-43EE-8168-173F138F27FB}" dt="2022-12-06T21:49:33.423" v="2967" actId="20577"/>
          <ac:spMkLst>
            <pc:docMk/>
            <pc:sldMk cId="3336880862" sldId="342"/>
            <ac:spMk id="2" creationId="{11133319-66D2-AE45-BE22-6F98374DA1A0}"/>
          </ac:spMkLst>
        </pc:spChg>
        <pc:spChg chg="del">
          <ac:chgData name="Chua, Zi Leng" userId="c1770fb6-af0d-4726-a71f-6b813dc11fc9" providerId="ADAL" clId="{9C4217C5-9C6B-43EE-8168-173F138F27FB}" dt="2022-12-06T21:49:21.565" v="2943" actId="478"/>
          <ac:spMkLst>
            <pc:docMk/>
            <pc:sldMk cId="3336880862" sldId="342"/>
            <ac:spMk id="3" creationId="{32AFC4AA-6E71-41D7-6AC6-047761023C51}"/>
          </ac:spMkLst>
        </pc:spChg>
        <pc:spChg chg="mod topLvl">
          <ac:chgData name="Chua, Zi Leng" userId="c1770fb6-af0d-4726-a71f-6b813dc11fc9" providerId="ADAL" clId="{9C4217C5-9C6B-43EE-8168-173F138F27FB}" dt="2022-12-06T21:50:53.577" v="3032" actId="14100"/>
          <ac:spMkLst>
            <pc:docMk/>
            <pc:sldMk cId="3336880862" sldId="342"/>
            <ac:spMk id="8" creationId="{9F78055F-C002-17BD-480C-737F4E5484E4}"/>
          </ac:spMkLst>
        </pc:spChg>
        <pc:spChg chg="add mod">
          <ac:chgData name="Chua, Zi Leng" userId="c1770fb6-af0d-4726-a71f-6b813dc11fc9" providerId="ADAL" clId="{9C4217C5-9C6B-43EE-8168-173F138F27FB}" dt="2022-12-06T21:50:53.577" v="3032" actId="14100"/>
          <ac:spMkLst>
            <pc:docMk/>
            <pc:sldMk cId="3336880862" sldId="342"/>
            <ac:spMk id="10" creationId="{2C30CE52-8AEC-FA12-FDE5-AEFE104E13DD}"/>
          </ac:spMkLst>
        </pc:spChg>
        <pc:spChg chg="add mod">
          <ac:chgData name="Chua, Zi Leng" userId="c1770fb6-af0d-4726-a71f-6b813dc11fc9" providerId="ADAL" clId="{9C4217C5-9C6B-43EE-8168-173F138F27FB}" dt="2022-12-06T21:50:53.577" v="3032" actId="14100"/>
          <ac:spMkLst>
            <pc:docMk/>
            <pc:sldMk cId="3336880862" sldId="342"/>
            <ac:spMk id="11" creationId="{CA594A3D-5C10-7EFD-378F-B805B68AD509}"/>
          </ac:spMkLst>
        </pc:spChg>
        <pc:spChg chg="add mod">
          <ac:chgData name="Chua, Zi Leng" userId="c1770fb6-af0d-4726-a71f-6b813dc11fc9" providerId="ADAL" clId="{9C4217C5-9C6B-43EE-8168-173F138F27FB}" dt="2022-12-06T21:50:53.577" v="3032" actId="14100"/>
          <ac:spMkLst>
            <pc:docMk/>
            <pc:sldMk cId="3336880862" sldId="342"/>
            <ac:spMk id="12" creationId="{EF4D74AF-CCD9-19D5-119B-C2F76DEF59F3}"/>
          </ac:spMkLst>
        </pc:spChg>
        <pc:spChg chg="add mod">
          <ac:chgData name="Chua, Zi Leng" userId="c1770fb6-af0d-4726-a71f-6b813dc11fc9" providerId="ADAL" clId="{9C4217C5-9C6B-43EE-8168-173F138F27FB}" dt="2022-12-06T21:50:53.577" v="3032" actId="14100"/>
          <ac:spMkLst>
            <pc:docMk/>
            <pc:sldMk cId="3336880862" sldId="342"/>
            <ac:spMk id="13" creationId="{7A3EDF2B-4CEF-BF5A-2E58-276E6524516B}"/>
          </ac:spMkLst>
        </pc:spChg>
        <pc:grpChg chg="add del mod">
          <ac:chgData name="Chua, Zi Leng" userId="c1770fb6-af0d-4726-a71f-6b813dc11fc9" providerId="ADAL" clId="{9C4217C5-9C6B-43EE-8168-173F138F27FB}" dt="2022-12-06T21:49:42.229" v="2969" actId="478"/>
          <ac:grpSpMkLst>
            <pc:docMk/>
            <pc:sldMk cId="3336880862" sldId="342"/>
            <ac:grpSpMk id="7" creationId="{F08D8A96-5657-B4E4-DA02-4D014EC1BA8A}"/>
          </ac:grpSpMkLst>
        </pc:grpChg>
        <pc:picChg chg="del mod topLvl">
          <ac:chgData name="Chua, Zi Leng" userId="c1770fb6-af0d-4726-a71f-6b813dc11fc9" providerId="ADAL" clId="{9C4217C5-9C6B-43EE-8168-173F138F27FB}" dt="2022-12-06T21:49:42.229" v="2969" actId="478"/>
          <ac:picMkLst>
            <pc:docMk/>
            <pc:sldMk cId="3336880862" sldId="342"/>
            <ac:picMk id="9" creationId="{C59648F0-B5DD-7A27-5A33-51AEF9759B97}"/>
          </ac:picMkLst>
        </pc:picChg>
        <pc:picChg chg="add del mod">
          <ac:chgData name="Chua, Zi Leng" userId="c1770fb6-af0d-4726-a71f-6b813dc11fc9" providerId="ADAL" clId="{9C4217C5-9C6B-43EE-8168-173F138F27FB}" dt="2022-12-06T21:53:12.960" v="3060" actId="478"/>
          <ac:picMkLst>
            <pc:docMk/>
            <pc:sldMk cId="3336880862" sldId="342"/>
            <ac:picMk id="15" creationId="{F0512992-FA1D-D3AA-7432-E05F13EC7F2C}"/>
          </ac:picMkLst>
        </pc:picChg>
        <pc:picChg chg="add del mod">
          <ac:chgData name="Chua, Zi Leng" userId="c1770fb6-af0d-4726-a71f-6b813dc11fc9" providerId="ADAL" clId="{9C4217C5-9C6B-43EE-8168-173F138F27FB}" dt="2022-12-06T21:51:42.983" v="3042" actId="478"/>
          <ac:picMkLst>
            <pc:docMk/>
            <pc:sldMk cId="3336880862" sldId="342"/>
            <ac:picMk id="16" creationId="{4817DBAC-6F35-A92E-1702-1AAF2C72D622}"/>
          </ac:picMkLst>
        </pc:picChg>
        <pc:picChg chg="add del mod">
          <ac:chgData name="Chua, Zi Leng" userId="c1770fb6-af0d-4726-a71f-6b813dc11fc9" providerId="ADAL" clId="{9C4217C5-9C6B-43EE-8168-173F138F27FB}" dt="2022-12-06T21:53:13.657" v="3061" actId="478"/>
          <ac:picMkLst>
            <pc:docMk/>
            <pc:sldMk cId="3336880862" sldId="342"/>
            <ac:picMk id="17" creationId="{0A12C372-44EB-4FFF-87E7-FD0B4D0252A7}"/>
          </ac:picMkLst>
        </pc:picChg>
      </pc:sldChg>
      <pc:sldChg chg="mod modShow">
        <pc:chgData name="Chua, Zi Leng" userId="c1770fb6-af0d-4726-a71f-6b813dc11fc9" providerId="ADAL" clId="{9C4217C5-9C6B-43EE-8168-173F138F27FB}" dt="2022-12-06T22:42:11.805" v="4089" actId="729"/>
        <pc:sldMkLst>
          <pc:docMk/>
          <pc:sldMk cId="479087833" sldId="343"/>
        </pc:sldMkLst>
      </pc:sldChg>
      <pc:sldChg chg="add">
        <pc:chgData name="Chua, Zi Leng" userId="c1770fb6-af0d-4726-a71f-6b813dc11fc9" providerId="ADAL" clId="{9C4217C5-9C6B-43EE-8168-173F138F27FB}" dt="2022-12-06T21:53:10.980" v="3059" actId="2890"/>
        <pc:sldMkLst>
          <pc:docMk/>
          <pc:sldMk cId="3977308988" sldId="344"/>
        </pc:sldMkLst>
      </pc:sldChg>
      <pc:sldChg chg="addSp delSp modSp add mod">
        <pc:chgData name="Chua, Zi Leng" userId="c1770fb6-af0d-4726-a71f-6b813dc11fc9" providerId="ADAL" clId="{9C4217C5-9C6B-43EE-8168-173F138F27FB}" dt="2022-12-07T02:06:09.512" v="5319" actId="27918"/>
        <pc:sldMkLst>
          <pc:docMk/>
          <pc:sldMk cId="593169786" sldId="346"/>
        </pc:sldMkLst>
        <pc:spChg chg="add del mod">
          <ac:chgData name="Chua, Zi Leng" userId="c1770fb6-af0d-4726-a71f-6b813dc11fc9" providerId="ADAL" clId="{9C4217C5-9C6B-43EE-8168-173F138F27FB}" dt="2022-12-06T22:11:47.543" v="3356"/>
          <ac:spMkLst>
            <pc:docMk/>
            <pc:sldMk cId="593169786" sldId="346"/>
            <ac:spMk id="6" creationId="{16B93795-2B4D-2F54-68FC-B7D37AD76EBB}"/>
          </ac:spMkLst>
        </pc:spChg>
        <pc:spChg chg="add mod">
          <ac:chgData name="Chua, Zi Leng" userId="c1770fb6-af0d-4726-a71f-6b813dc11fc9" providerId="ADAL" clId="{9C4217C5-9C6B-43EE-8168-173F138F27FB}" dt="2022-12-06T22:37:56.934" v="3919"/>
          <ac:spMkLst>
            <pc:docMk/>
            <pc:sldMk cId="593169786" sldId="346"/>
            <ac:spMk id="7" creationId="{3A1D93AE-1BE8-8945-5F34-D4F791815C98}"/>
          </ac:spMkLst>
        </pc:spChg>
        <pc:spChg chg="del mod">
          <ac:chgData name="Chua, Zi Leng" userId="c1770fb6-af0d-4726-a71f-6b813dc11fc9" providerId="ADAL" clId="{9C4217C5-9C6B-43EE-8168-173F138F27FB}" dt="2022-12-06T22:02:37.211" v="3251"/>
          <ac:spMkLst>
            <pc:docMk/>
            <pc:sldMk cId="593169786" sldId="346"/>
            <ac:spMk id="18" creationId="{3AADBA47-4DEC-9923-7B45-7A04F8340D79}"/>
          </ac:spMkLst>
        </pc:spChg>
        <pc:spChg chg="del mod">
          <ac:chgData name="Chua, Zi Leng" userId="c1770fb6-af0d-4726-a71f-6b813dc11fc9" providerId="ADAL" clId="{9C4217C5-9C6B-43EE-8168-173F138F27FB}" dt="2022-12-06T22:12:58.120" v="3428" actId="478"/>
          <ac:spMkLst>
            <pc:docMk/>
            <pc:sldMk cId="593169786" sldId="346"/>
            <ac:spMk id="24" creationId="{90AD2A7E-BFC6-256F-3BED-D04221E092D6}"/>
          </ac:spMkLst>
        </pc:spChg>
        <pc:spChg chg="del mod">
          <ac:chgData name="Chua, Zi Leng" userId="c1770fb6-af0d-4726-a71f-6b813dc11fc9" providerId="ADAL" clId="{9C4217C5-9C6B-43EE-8168-173F138F27FB}" dt="2022-12-06T22:12:57.614" v="3427" actId="478"/>
          <ac:spMkLst>
            <pc:docMk/>
            <pc:sldMk cId="593169786" sldId="346"/>
            <ac:spMk id="25" creationId="{78E39DFD-0689-1FB7-3D29-D39E327E817E}"/>
          </ac:spMkLst>
        </pc:spChg>
        <pc:spChg chg="del mod">
          <ac:chgData name="Chua, Zi Leng" userId="c1770fb6-af0d-4726-a71f-6b813dc11fc9" providerId="ADAL" clId="{9C4217C5-9C6B-43EE-8168-173F138F27FB}" dt="2022-12-06T22:11:31.419" v="3351" actId="478"/>
          <ac:spMkLst>
            <pc:docMk/>
            <pc:sldMk cId="593169786" sldId="346"/>
            <ac:spMk id="26" creationId="{3398FA48-4375-83AE-AD50-A2B346A9623C}"/>
          </ac:spMkLst>
        </pc:spChg>
        <pc:spChg chg="del mod">
          <ac:chgData name="Chua, Zi Leng" userId="c1770fb6-af0d-4726-a71f-6b813dc11fc9" providerId="ADAL" clId="{9C4217C5-9C6B-43EE-8168-173F138F27FB}" dt="2022-12-06T22:11:32.173" v="3352" actId="478"/>
          <ac:spMkLst>
            <pc:docMk/>
            <pc:sldMk cId="593169786" sldId="346"/>
            <ac:spMk id="27" creationId="{2E3FC593-6FB1-F84F-818B-CF996FE695B4}"/>
          </ac:spMkLst>
        </pc:spChg>
        <pc:graphicFrameChg chg="add mod">
          <ac:chgData name="Chua, Zi Leng" userId="c1770fb6-af0d-4726-a71f-6b813dc11fc9" providerId="ADAL" clId="{9C4217C5-9C6B-43EE-8168-173F138F27FB}" dt="2022-12-06T22:35:36.904" v="3902" actId="14100"/>
          <ac:graphicFrameMkLst>
            <pc:docMk/>
            <pc:sldMk cId="593169786" sldId="346"/>
            <ac:graphicFrameMk id="5" creationId="{7E7D71B3-1CFD-B1B6-0E4D-9C1CC027EEA1}"/>
          </ac:graphicFrameMkLst>
        </pc:graphicFrameChg>
        <pc:picChg chg="del mod ord">
          <ac:chgData name="Chua, Zi Leng" userId="c1770fb6-af0d-4726-a71f-6b813dc11fc9" providerId="ADAL" clId="{9C4217C5-9C6B-43EE-8168-173F138F27FB}" dt="2022-12-06T22:04:04.733" v="3271" actId="478"/>
          <ac:picMkLst>
            <pc:docMk/>
            <pc:sldMk cId="593169786" sldId="346"/>
            <ac:picMk id="22" creationId="{8318DD00-02E1-59CE-AD8F-7D090B0FAA72}"/>
          </ac:picMkLst>
        </pc:picChg>
      </pc:sldChg>
      <pc:sldChg chg="delSp modSp add mod modShow">
        <pc:chgData name="Chua, Zi Leng" userId="c1770fb6-af0d-4726-a71f-6b813dc11fc9" providerId="ADAL" clId="{9C4217C5-9C6B-43EE-8168-173F138F27FB}" dt="2022-12-06T22:38:01.174" v="3920" actId="729"/>
        <pc:sldMkLst>
          <pc:docMk/>
          <pc:sldMk cId="2458731249" sldId="347"/>
        </pc:sldMkLst>
        <pc:spChg chg="mod">
          <ac:chgData name="Chua, Zi Leng" userId="c1770fb6-af0d-4726-a71f-6b813dc11fc9" providerId="ADAL" clId="{9C4217C5-9C6B-43EE-8168-173F138F27FB}" dt="2022-12-06T22:24:15.756" v="3889" actId="20577"/>
          <ac:spMkLst>
            <pc:docMk/>
            <pc:sldMk cId="2458731249" sldId="347"/>
            <ac:spMk id="7" creationId="{3A1D93AE-1BE8-8945-5F34-D4F791815C98}"/>
          </ac:spMkLst>
        </pc:spChg>
        <pc:graphicFrameChg chg="del">
          <ac:chgData name="Chua, Zi Leng" userId="c1770fb6-af0d-4726-a71f-6b813dc11fc9" providerId="ADAL" clId="{9C4217C5-9C6B-43EE-8168-173F138F27FB}" dt="2022-12-06T22:22:34.482" v="3875" actId="478"/>
          <ac:graphicFrameMkLst>
            <pc:docMk/>
            <pc:sldMk cId="2458731249" sldId="347"/>
            <ac:graphicFrameMk id="5" creationId="{7E7D71B3-1CFD-B1B6-0E4D-9C1CC027EEA1}"/>
          </ac:graphicFrameMkLst>
        </pc:graphicFrameChg>
      </pc:sldChg>
      <pc:sldChg chg="modSp new mod">
        <pc:chgData name="Chua, Zi Leng" userId="c1770fb6-af0d-4726-a71f-6b813dc11fc9" providerId="ADAL" clId="{9C4217C5-9C6B-43EE-8168-173F138F27FB}" dt="2022-12-06T22:42:31.297" v="4093" actId="207"/>
        <pc:sldMkLst>
          <pc:docMk/>
          <pc:sldMk cId="284155331" sldId="348"/>
        </pc:sldMkLst>
        <pc:spChg chg="mod">
          <ac:chgData name="Chua, Zi Leng" userId="c1770fb6-af0d-4726-a71f-6b813dc11fc9" providerId="ADAL" clId="{9C4217C5-9C6B-43EE-8168-173F138F27FB}" dt="2022-12-06T22:42:26.266" v="4091" actId="207"/>
          <ac:spMkLst>
            <pc:docMk/>
            <pc:sldMk cId="284155331" sldId="348"/>
            <ac:spMk id="2" creationId="{F1AE782E-5598-C7FA-4BF2-7AA2BDA0B62E}"/>
          </ac:spMkLst>
        </pc:spChg>
        <pc:spChg chg="mod">
          <ac:chgData name="Chua, Zi Leng" userId="c1770fb6-af0d-4726-a71f-6b813dc11fc9" providerId="ADAL" clId="{9C4217C5-9C6B-43EE-8168-173F138F27FB}" dt="2022-12-06T22:41:11.992" v="4036" actId="20577"/>
          <ac:spMkLst>
            <pc:docMk/>
            <pc:sldMk cId="284155331" sldId="348"/>
            <ac:spMk id="3" creationId="{D677D1C3-F6B1-D4D3-2027-F1DD399C38EC}"/>
          </ac:spMkLst>
        </pc:spChg>
        <pc:spChg chg="mod">
          <ac:chgData name="Chua, Zi Leng" userId="c1770fb6-af0d-4726-a71f-6b813dc11fc9" providerId="ADAL" clId="{9C4217C5-9C6B-43EE-8168-173F138F27FB}" dt="2022-12-06T22:42:29.001" v="4092" actId="207"/>
          <ac:spMkLst>
            <pc:docMk/>
            <pc:sldMk cId="284155331" sldId="348"/>
            <ac:spMk id="4" creationId="{BFF3C838-BDA6-0863-BE6F-1BCD92C9E180}"/>
          </ac:spMkLst>
        </pc:spChg>
        <pc:spChg chg="mod">
          <ac:chgData name="Chua, Zi Leng" userId="c1770fb6-af0d-4726-a71f-6b813dc11fc9" providerId="ADAL" clId="{9C4217C5-9C6B-43EE-8168-173F138F27FB}" dt="2022-12-06T22:42:02.814" v="4087" actId="20577"/>
          <ac:spMkLst>
            <pc:docMk/>
            <pc:sldMk cId="284155331" sldId="348"/>
            <ac:spMk id="5" creationId="{85F08007-05A1-9DB4-D4E2-2810675264B8}"/>
          </ac:spMkLst>
        </pc:spChg>
        <pc:spChg chg="mod">
          <ac:chgData name="Chua, Zi Leng" userId="c1770fb6-af0d-4726-a71f-6b813dc11fc9" providerId="ADAL" clId="{9C4217C5-9C6B-43EE-8168-173F138F27FB}" dt="2022-12-06T22:42:07.645" v="4088"/>
          <ac:spMkLst>
            <pc:docMk/>
            <pc:sldMk cId="284155331" sldId="348"/>
            <ac:spMk id="9" creationId="{34A1EE35-AD92-1D2C-0037-DE279C7E075C}"/>
          </ac:spMkLst>
        </pc:spChg>
        <pc:spChg chg="mod">
          <ac:chgData name="Chua, Zi Leng" userId="c1770fb6-af0d-4726-a71f-6b813dc11fc9" providerId="ADAL" clId="{9C4217C5-9C6B-43EE-8168-173F138F27FB}" dt="2022-12-06T22:42:31.297" v="4093" actId="207"/>
          <ac:spMkLst>
            <pc:docMk/>
            <pc:sldMk cId="284155331" sldId="348"/>
            <ac:spMk id="10" creationId="{24606441-82C3-DC90-8B52-1C08F56CFEFD}"/>
          </ac:spMkLst>
        </pc:spChg>
        <pc:spChg chg="mod">
          <ac:chgData name="Chua, Zi Leng" userId="c1770fb6-af0d-4726-a71f-6b813dc11fc9" providerId="ADAL" clId="{9C4217C5-9C6B-43EE-8168-173F138F27FB}" dt="2022-12-06T22:41:22.050" v="4039"/>
          <ac:spMkLst>
            <pc:docMk/>
            <pc:sldMk cId="284155331" sldId="348"/>
            <ac:spMk id="11" creationId="{0F46C9B9-BB22-7F25-7E72-FC65D9DE891E}"/>
          </ac:spMkLst>
        </pc:spChg>
      </pc:sldChg>
      <pc:sldChg chg="add">
        <pc:chgData name="Chua, Zi Leng" userId="c1770fb6-af0d-4726-a71f-6b813dc11fc9" providerId="ADAL" clId="{9C4217C5-9C6B-43EE-8168-173F138F27FB}" dt="2022-12-07T00:14:22.586" v="5306" actId="2890"/>
        <pc:sldMkLst>
          <pc:docMk/>
          <pc:sldMk cId="787250771" sldId="349"/>
        </pc:sldMkLst>
      </pc:sldChg>
      <pc:sldChg chg="addSp delSp modSp new mod modShow">
        <pc:chgData name="Chua, Zi Leng" userId="c1770fb6-af0d-4726-a71f-6b813dc11fc9" providerId="ADAL" clId="{9C4217C5-9C6B-43EE-8168-173F138F27FB}" dt="2022-12-07T02:19:57.323" v="5326" actId="729"/>
        <pc:sldMkLst>
          <pc:docMk/>
          <pc:sldMk cId="3515329777" sldId="350"/>
        </pc:sldMkLst>
        <pc:spChg chg="del">
          <ac:chgData name="Chua, Zi Leng" userId="c1770fb6-af0d-4726-a71f-6b813dc11fc9" providerId="ADAL" clId="{9C4217C5-9C6B-43EE-8168-173F138F27FB}" dt="2022-12-07T02:19:29.312" v="5321" actId="478"/>
          <ac:spMkLst>
            <pc:docMk/>
            <pc:sldMk cId="3515329777" sldId="350"/>
            <ac:spMk id="5" creationId="{4DC70E97-871A-638B-3811-78E0F1B92265}"/>
          </ac:spMkLst>
        </pc:spChg>
        <pc:picChg chg="add mod">
          <ac:chgData name="Chua, Zi Leng" userId="c1770fb6-af0d-4726-a71f-6b813dc11fc9" providerId="ADAL" clId="{9C4217C5-9C6B-43EE-8168-173F138F27FB}" dt="2022-12-07T02:19:43.824" v="5325" actId="14100"/>
          <ac:picMkLst>
            <pc:docMk/>
            <pc:sldMk cId="3515329777" sldId="350"/>
            <ac:picMk id="7" creationId="{3AC7FD95-A98E-16C2-3849-B076184167BF}"/>
          </ac:picMkLst>
        </pc:picChg>
      </pc:sldChg>
    </pc:docChg>
  </pc:docChgLst>
  <pc:docChgLst>
    <pc:chgData name="Yu, Jiacheng" userId="S::yuj10@seattleu.edu::57820f66-bec3-4a54-83f8-34bb2c0c76c2" providerId="AD" clId="Web-{7B7C2434-649D-4464-A507-2F8E58B9D1E3}"/>
    <pc:docChg chg="addSld delSld modSld modMainMaster">
      <pc:chgData name="Yu, Jiacheng" userId="S::yuj10@seattleu.edu::57820f66-bec3-4a54-83f8-34bb2c0c76c2" providerId="AD" clId="Web-{7B7C2434-649D-4464-A507-2F8E58B9D1E3}" dt="2022-12-06T23:55:10.886" v="619" actId="20577"/>
      <pc:docMkLst>
        <pc:docMk/>
      </pc:docMkLst>
      <pc:sldChg chg="modSp">
        <pc:chgData name="Yu, Jiacheng" userId="S::yuj10@seattleu.edu::57820f66-bec3-4a54-83f8-34bb2c0c76c2" providerId="AD" clId="Web-{7B7C2434-649D-4464-A507-2F8E58B9D1E3}" dt="2022-12-06T19:36:57.764" v="135"/>
        <pc:sldMkLst>
          <pc:docMk/>
          <pc:sldMk cId="3474133943" sldId="273"/>
        </pc:sldMkLst>
        <pc:graphicFrameChg chg="mod modGraphic">
          <ac:chgData name="Yu, Jiacheng" userId="S::yuj10@seattleu.edu::57820f66-bec3-4a54-83f8-34bb2c0c76c2" providerId="AD" clId="Web-{7B7C2434-649D-4464-A507-2F8E58B9D1E3}" dt="2022-12-06T19:36:57.764" v="135"/>
          <ac:graphicFrameMkLst>
            <pc:docMk/>
            <pc:sldMk cId="3474133943" sldId="273"/>
            <ac:graphicFrameMk id="2" creationId="{14883AB6-E6D8-70A9-3CCB-61E120FC6000}"/>
          </ac:graphicFrameMkLst>
        </pc:graphicFrameChg>
      </pc:sldChg>
      <pc:sldChg chg="modSp">
        <pc:chgData name="Yu, Jiacheng" userId="S::yuj10@seattleu.edu::57820f66-bec3-4a54-83f8-34bb2c0c76c2" providerId="AD" clId="Web-{7B7C2434-649D-4464-A507-2F8E58B9D1E3}" dt="2022-12-06T20:08:27.910" v="143" actId="1076"/>
        <pc:sldMkLst>
          <pc:docMk/>
          <pc:sldMk cId="114320110" sldId="284"/>
        </pc:sldMkLst>
        <pc:spChg chg="mod">
          <ac:chgData name="Yu, Jiacheng" userId="S::yuj10@seattleu.edu::57820f66-bec3-4a54-83f8-34bb2c0c76c2" providerId="AD" clId="Web-{7B7C2434-649D-4464-A507-2F8E58B9D1E3}" dt="2022-12-06T20:08:06.924" v="138" actId="20577"/>
          <ac:spMkLst>
            <pc:docMk/>
            <pc:sldMk cId="114320110" sldId="284"/>
            <ac:spMk id="3" creationId="{C642C935-4CAB-0073-AE44-546CE8ACA802}"/>
          </ac:spMkLst>
        </pc:spChg>
        <pc:spChg chg="mod">
          <ac:chgData name="Yu, Jiacheng" userId="S::yuj10@seattleu.edu::57820f66-bec3-4a54-83f8-34bb2c0c76c2" providerId="AD" clId="Web-{7B7C2434-649D-4464-A507-2F8E58B9D1E3}" dt="2022-12-06T20:08:27.910" v="143" actId="1076"/>
          <ac:spMkLst>
            <pc:docMk/>
            <pc:sldMk cId="114320110" sldId="284"/>
            <ac:spMk id="9" creationId="{07592EE3-48B9-3B46-7A0E-DC93B805B7BB}"/>
          </ac:spMkLst>
        </pc:spChg>
        <pc:spChg chg="mod">
          <ac:chgData name="Yu, Jiacheng" userId="S::yuj10@seattleu.edu::57820f66-bec3-4a54-83f8-34bb2c0c76c2" providerId="AD" clId="Web-{7B7C2434-649D-4464-A507-2F8E58B9D1E3}" dt="2022-12-06T20:08:24.003" v="142" actId="1076"/>
          <ac:spMkLst>
            <pc:docMk/>
            <pc:sldMk cId="114320110" sldId="284"/>
            <ac:spMk id="10" creationId="{EB1A09E7-3AFF-F260-38E2-1230AC8CB587}"/>
          </ac:spMkLst>
        </pc:spChg>
      </pc:sldChg>
      <pc:sldChg chg="modSp">
        <pc:chgData name="Yu, Jiacheng" userId="S::yuj10@seattleu.edu::57820f66-bec3-4a54-83f8-34bb2c0c76c2" providerId="AD" clId="Web-{7B7C2434-649D-4464-A507-2F8E58B9D1E3}" dt="2022-12-06T20:32:23.588" v="145" actId="20577"/>
        <pc:sldMkLst>
          <pc:docMk/>
          <pc:sldMk cId="3071820751" sldId="285"/>
        </pc:sldMkLst>
        <pc:spChg chg="mod">
          <ac:chgData name="Yu, Jiacheng" userId="S::yuj10@seattleu.edu::57820f66-bec3-4a54-83f8-34bb2c0c76c2" providerId="AD" clId="Web-{7B7C2434-649D-4464-A507-2F8E58B9D1E3}" dt="2022-12-06T20:32:23.588" v="145" actId="20577"/>
          <ac:spMkLst>
            <pc:docMk/>
            <pc:sldMk cId="3071820751" sldId="285"/>
            <ac:spMk id="3" creationId="{C35CD706-A811-352E-690E-9FE2138EE3A5}"/>
          </ac:spMkLst>
        </pc:spChg>
      </pc:sldChg>
      <pc:sldChg chg="delSp modSp">
        <pc:chgData name="Yu, Jiacheng" userId="S::yuj10@seattleu.edu::57820f66-bec3-4a54-83f8-34bb2c0c76c2" providerId="AD" clId="Web-{7B7C2434-649D-4464-A507-2F8E58B9D1E3}" dt="2022-12-06T19:16:44.865" v="108"/>
        <pc:sldMkLst>
          <pc:docMk/>
          <pc:sldMk cId="352669609" sldId="291"/>
        </pc:sldMkLst>
        <pc:graphicFrameChg chg="del">
          <ac:chgData name="Yu, Jiacheng" userId="S::yuj10@seattleu.edu::57820f66-bec3-4a54-83f8-34bb2c0c76c2" providerId="AD" clId="Web-{7B7C2434-649D-4464-A507-2F8E58B9D1E3}" dt="2022-12-06T19:13:00.836" v="16"/>
          <ac:graphicFrameMkLst>
            <pc:docMk/>
            <pc:sldMk cId="352669609" sldId="291"/>
            <ac:graphicFrameMk id="2" creationId="{7D68CB33-8576-213C-A1E8-8CBAB6E9684B}"/>
          </ac:graphicFrameMkLst>
        </pc:graphicFrameChg>
        <pc:graphicFrameChg chg="mod modGraphic">
          <ac:chgData name="Yu, Jiacheng" userId="S::yuj10@seattleu.edu::57820f66-bec3-4a54-83f8-34bb2c0c76c2" providerId="AD" clId="Web-{7B7C2434-649D-4464-A507-2F8E58B9D1E3}" dt="2022-12-06T19:16:44.865" v="108"/>
          <ac:graphicFrameMkLst>
            <pc:docMk/>
            <pc:sldMk cId="352669609" sldId="291"/>
            <ac:graphicFrameMk id="4" creationId="{B2ED4961-692C-69E7-4A5B-621431D1A2A3}"/>
          </ac:graphicFrameMkLst>
        </pc:graphicFrameChg>
      </pc:sldChg>
      <pc:sldChg chg="addSp modSp">
        <pc:chgData name="Yu, Jiacheng" userId="S::yuj10@seattleu.edu::57820f66-bec3-4a54-83f8-34bb2c0c76c2" providerId="AD" clId="Web-{7B7C2434-649D-4464-A507-2F8E58B9D1E3}" dt="2022-12-06T19:33:34.329" v="109"/>
        <pc:sldMkLst>
          <pc:docMk/>
          <pc:sldMk cId="970983218" sldId="293"/>
        </pc:sldMkLst>
        <pc:spChg chg="add mod">
          <ac:chgData name="Yu, Jiacheng" userId="S::yuj10@seattleu.edu::57820f66-bec3-4a54-83f8-34bb2c0c76c2" providerId="AD" clId="Web-{7B7C2434-649D-4464-A507-2F8E58B9D1E3}" dt="2022-12-06T19:33:34.329" v="109"/>
          <ac:spMkLst>
            <pc:docMk/>
            <pc:sldMk cId="970983218" sldId="293"/>
            <ac:spMk id="2" creationId="{411F4621-8D19-65FD-4B30-549598048ED2}"/>
          </ac:spMkLst>
        </pc:spChg>
        <pc:spChg chg="add mod">
          <ac:chgData name="Yu, Jiacheng" userId="S::yuj10@seattleu.edu::57820f66-bec3-4a54-83f8-34bb2c0c76c2" providerId="AD" clId="Web-{7B7C2434-649D-4464-A507-2F8E58B9D1E3}" dt="2022-12-06T19:33:34.329" v="109"/>
          <ac:spMkLst>
            <pc:docMk/>
            <pc:sldMk cId="970983218" sldId="293"/>
            <ac:spMk id="3" creationId="{D5B836EB-DEDE-7903-5975-0573B10C85CA}"/>
          </ac:spMkLst>
        </pc:spChg>
      </pc:sldChg>
      <pc:sldChg chg="addSp modSp">
        <pc:chgData name="Yu, Jiacheng" userId="S::yuj10@seattleu.edu::57820f66-bec3-4a54-83f8-34bb2c0c76c2" providerId="AD" clId="Web-{7B7C2434-649D-4464-A507-2F8E58B9D1E3}" dt="2022-12-06T19:33:34.329" v="109"/>
        <pc:sldMkLst>
          <pc:docMk/>
          <pc:sldMk cId="4226942838" sldId="323"/>
        </pc:sldMkLst>
        <pc:spChg chg="add mod">
          <ac:chgData name="Yu, Jiacheng" userId="S::yuj10@seattleu.edu::57820f66-bec3-4a54-83f8-34bb2c0c76c2" providerId="AD" clId="Web-{7B7C2434-649D-4464-A507-2F8E58B9D1E3}" dt="2022-12-06T19:33:34.329" v="109"/>
          <ac:spMkLst>
            <pc:docMk/>
            <pc:sldMk cId="4226942838" sldId="323"/>
            <ac:spMk id="2" creationId="{8AA1BE4C-47E4-CE18-1113-A2F66A0DEFC3}"/>
          </ac:spMkLst>
        </pc:spChg>
        <pc:spChg chg="add mod">
          <ac:chgData name="Yu, Jiacheng" userId="S::yuj10@seattleu.edu::57820f66-bec3-4a54-83f8-34bb2c0c76c2" providerId="AD" clId="Web-{7B7C2434-649D-4464-A507-2F8E58B9D1E3}" dt="2022-12-06T19:33:34.329" v="109"/>
          <ac:spMkLst>
            <pc:docMk/>
            <pc:sldMk cId="4226942838" sldId="323"/>
            <ac:spMk id="3" creationId="{B5D2F59F-CA6B-0A26-BEE3-BA6E767D12B6}"/>
          </ac:spMkLst>
        </pc:spChg>
      </pc:sldChg>
      <pc:sldChg chg="modNotes">
        <pc:chgData name="Yu, Jiacheng" userId="S::yuj10@seattleu.edu::57820f66-bec3-4a54-83f8-34bb2c0c76c2" providerId="AD" clId="Web-{7B7C2434-649D-4464-A507-2F8E58B9D1E3}" dt="2022-12-06T19:37:52.987" v="137"/>
        <pc:sldMkLst>
          <pc:docMk/>
          <pc:sldMk cId="442388395" sldId="324"/>
        </pc:sldMkLst>
      </pc:sldChg>
      <pc:sldChg chg="addSp delSp modSp">
        <pc:chgData name="Yu, Jiacheng" userId="S::yuj10@seattleu.edu::57820f66-bec3-4a54-83f8-34bb2c0c76c2" providerId="AD" clId="Web-{7B7C2434-649D-4464-A507-2F8E58B9D1E3}" dt="2022-12-06T22:02:39.759" v="434"/>
        <pc:sldMkLst>
          <pc:docMk/>
          <pc:sldMk cId="2301429003" sldId="327"/>
        </pc:sldMkLst>
        <pc:spChg chg="add del mod">
          <ac:chgData name="Yu, Jiacheng" userId="S::yuj10@seattleu.edu::57820f66-bec3-4a54-83f8-34bb2c0c76c2" providerId="AD" clId="Web-{7B7C2434-649D-4464-A507-2F8E58B9D1E3}" dt="2022-12-06T22:02:37.978" v="433"/>
          <ac:spMkLst>
            <pc:docMk/>
            <pc:sldMk cId="2301429003" sldId="327"/>
            <ac:spMk id="2" creationId="{9EA87450-420D-AA8C-57AA-C9548DDE2696}"/>
          </ac:spMkLst>
        </pc:spChg>
        <pc:spChg chg="add del mod">
          <ac:chgData name="Yu, Jiacheng" userId="S::yuj10@seattleu.edu::57820f66-bec3-4a54-83f8-34bb2c0c76c2" providerId="AD" clId="Web-{7B7C2434-649D-4464-A507-2F8E58B9D1E3}" dt="2022-12-06T22:02:39.759" v="434"/>
          <ac:spMkLst>
            <pc:docMk/>
            <pc:sldMk cId="2301429003" sldId="327"/>
            <ac:spMk id="3" creationId="{54366537-1A4F-D91A-5C97-8701DDDBEB6F}"/>
          </ac:spMkLst>
        </pc:spChg>
      </pc:sldChg>
      <pc:sldChg chg="addSp modSp">
        <pc:chgData name="Yu, Jiacheng" userId="S::yuj10@seattleu.edu::57820f66-bec3-4a54-83f8-34bb2c0c76c2" providerId="AD" clId="Web-{7B7C2434-649D-4464-A507-2F8E58B9D1E3}" dt="2022-12-06T22:53:46.050" v="499" actId="1076"/>
        <pc:sldMkLst>
          <pc:docMk/>
          <pc:sldMk cId="1358055135" sldId="330"/>
        </pc:sldMkLst>
        <pc:picChg chg="add mod">
          <ac:chgData name="Yu, Jiacheng" userId="S::yuj10@seattleu.edu::57820f66-bec3-4a54-83f8-34bb2c0c76c2" providerId="AD" clId="Web-{7B7C2434-649D-4464-A507-2F8E58B9D1E3}" dt="2022-12-06T22:53:46.050" v="499" actId="1076"/>
          <ac:picMkLst>
            <pc:docMk/>
            <pc:sldMk cId="1358055135" sldId="330"/>
            <ac:picMk id="3" creationId="{5923EA3B-31BD-1A73-174A-02CB24822C03}"/>
          </ac:picMkLst>
        </pc:picChg>
      </pc:sldChg>
      <pc:sldChg chg="addSp modSp">
        <pc:chgData name="Yu, Jiacheng" userId="S::yuj10@seattleu.edu::57820f66-bec3-4a54-83f8-34bb2c0c76c2" providerId="AD" clId="Web-{7B7C2434-649D-4464-A507-2F8E58B9D1E3}" dt="2022-12-06T22:53:51.737" v="501" actId="1076"/>
        <pc:sldMkLst>
          <pc:docMk/>
          <pc:sldMk cId="3455251523" sldId="331"/>
        </pc:sldMkLst>
        <pc:picChg chg="add mod">
          <ac:chgData name="Yu, Jiacheng" userId="S::yuj10@seattleu.edu::57820f66-bec3-4a54-83f8-34bb2c0c76c2" providerId="AD" clId="Web-{7B7C2434-649D-4464-A507-2F8E58B9D1E3}" dt="2022-12-06T22:53:51.737" v="501" actId="1076"/>
          <ac:picMkLst>
            <pc:docMk/>
            <pc:sldMk cId="3455251523" sldId="331"/>
            <ac:picMk id="4" creationId="{2861982E-1333-0663-5D0E-C7261EA57788}"/>
          </ac:picMkLst>
        </pc:picChg>
      </pc:sldChg>
      <pc:sldChg chg="addSp modSp">
        <pc:chgData name="Yu, Jiacheng" userId="S::yuj10@seattleu.edu::57820f66-bec3-4a54-83f8-34bb2c0c76c2" providerId="AD" clId="Web-{7B7C2434-649D-4464-A507-2F8E58B9D1E3}" dt="2022-12-06T19:33:34.329" v="109"/>
        <pc:sldMkLst>
          <pc:docMk/>
          <pc:sldMk cId="3130645957" sldId="332"/>
        </pc:sldMkLst>
        <pc:spChg chg="add mod">
          <ac:chgData name="Yu, Jiacheng" userId="S::yuj10@seattleu.edu::57820f66-bec3-4a54-83f8-34bb2c0c76c2" providerId="AD" clId="Web-{7B7C2434-649D-4464-A507-2F8E58B9D1E3}" dt="2022-12-06T19:33:34.329" v="109"/>
          <ac:spMkLst>
            <pc:docMk/>
            <pc:sldMk cId="3130645957" sldId="332"/>
            <ac:spMk id="2" creationId="{76B81169-C2D8-FE83-C026-634A3B0B6C17}"/>
          </ac:spMkLst>
        </pc:spChg>
        <pc:spChg chg="add mod">
          <ac:chgData name="Yu, Jiacheng" userId="S::yuj10@seattleu.edu::57820f66-bec3-4a54-83f8-34bb2c0c76c2" providerId="AD" clId="Web-{7B7C2434-649D-4464-A507-2F8E58B9D1E3}" dt="2022-12-06T19:33:34.329" v="109"/>
          <ac:spMkLst>
            <pc:docMk/>
            <pc:sldMk cId="3130645957" sldId="332"/>
            <ac:spMk id="3" creationId="{8AEF76C2-B618-F07F-9506-1CA156019082}"/>
          </ac:spMkLst>
        </pc:spChg>
      </pc:sldChg>
      <pc:sldChg chg="addSp modSp">
        <pc:chgData name="Yu, Jiacheng" userId="S::yuj10@seattleu.edu::57820f66-bec3-4a54-83f8-34bb2c0c76c2" providerId="AD" clId="Web-{7B7C2434-649D-4464-A507-2F8E58B9D1E3}" dt="2022-12-06T22:51:30.687" v="497"/>
        <pc:sldMkLst>
          <pc:docMk/>
          <pc:sldMk cId="2425615783" sldId="333"/>
        </pc:sldMkLst>
        <pc:spChg chg="add mod">
          <ac:chgData name="Yu, Jiacheng" userId="S::yuj10@seattleu.edu::57820f66-bec3-4a54-83f8-34bb2c0c76c2" providerId="AD" clId="Web-{7B7C2434-649D-4464-A507-2F8E58B9D1E3}" dt="2022-12-06T19:33:34.329" v="109"/>
          <ac:spMkLst>
            <pc:docMk/>
            <pc:sldMk cId="2425615783" sldId="333"/>
            <ac:spMk id="2" creationId="{615BAE9B-91BF-702B-A625-896FFBFA0652}"/>
          </ac:spMkLst>
        </pc:spChg>
        <pc:spChg chg="add mod">
          <ac:chgData name="Yu, Jiacheng" userId="S::yuj10@seattleu.edu::57820f66-bec3-4a54-83f8-34bb2c0c76c2" providerId="AD" clId="Web-{7B7C2434-649D-4464-A507-2F8E58B9D1E3}" dt="2022-12-06T19:33:34.329" v="109"/>
          <ac:spMkLst>
            <pc:docMk/>
            <pc:sldMk cId="2425615783" sldId="333"/>
            <ac:spMk id="3" creationId="{B467A16A-86EA-133B-3DEE-F9DC2C0D22B7}"/>
          </ac:spMkLst>
        </pc:spChg>
        <pc:picChg chg="add">
          <ac:chgData name="Yu, Jiacheng" userId="S::yuj10@seattleu.edu::57820f66-bec3-4a54-83f8-34bb2c0c76c2" providerId="AD" clId="Web-{7B7C2434-649D-4464-A507-2F8E58B9D1E3}" dt="2022-12-06T22:51:30.687" v="497"/>
          <ac:picMkLst>
            <pc:docMk/>
            <pc:sldMk cId="2425615783" sldId="333"/>
            <ac:picMk id="5" creationId="{D87EC22C-3A09-0BD4-6966-C11E21C3B853}"/>
          </ac:picMkLst>
        </pc:picChg>
      </pc:sldChg>
      <pc:sldChg chg="addSp">
        <pc:chgData name="Yu, Jiacheng" userId="S::yuj10@seattleu.edu::57820f66-bec3-4a54-83f8-34bb2c0c76c2" providerId="AD" clId="Web-{7B7C2434-649D-4464-A507-2F8E58B9D1E3}" dt="2022-12-06T22:51:15.421" v="493"/>
        <pc:sldMkLst>
          <pc:docMk/>
          <pc:sldMk cId="684613879" sldId="337"/>
        </pc:sldMkLst>
        <pc:picChg chg="add">
          <ac:chgData name="Yu, Jiacheng" userId="S::yuj10@seattleu.edu::57820f66-bec3-4a54-83f8-34bb2c0c76c2" providerId="AD" clId="Web-{7B7C2434-649D-4464-A507-2F8E58B9D1E3}" dt="2022-12-06T22:51:15.421" v="493"/>
          <ac:picMkLst>
            <pc:docMk/>
            <pc:sldMk cId="684613879" sldId="337"/>
            <ac:picMk id="7" creationId="{9716EBD4-2DCA-C715-A3BD-7AC25BE6FA11}"/>
          </ac:picMkLst>
        </pc:picChg>
      </pc:sldChg>
      <pc:sldChg chg="addSp">
        <pc:chgData name="Yu, Jiacheng" userId="S::yuj10@seattleu.edu::57820f66-bec3-4a54-83f8-34bb2c0c76c2" providerId="AD" clId="Web-{7B7C2434-649D-4464-A507-2F8E58B9D1E3}" dt="2022-12-06T22:51:11.827" v="492"/>
        <pc:sldMkLst>
          <pc:docMk/>
          <pc:sldMk cId="671298059" sldId="338"/>
        </pc:sldMkLst>
        <pc:picChg chg="add">
          <ac:chgData name="Yu, Jiacheng" userId="S::yuj10@seattleu.edu::57820f66-bec3-4a54-83f8-34bb2c0c76c2" providerId="AD" clId="Web-{7B7C2434-649D-4464-A507-2F8E58B9D1E3}" dt="2022-12-06T22:51:11.827" v="492"/>
          <ac:picMkLst>
            <pc:docMk/>
            <pc:sldMk cId="671298059" sldId="338"/>
            <ac:picMk id="3" creationId="{A4586D77-7567-01F0-6C53-1B33428D1A87}"/>
          </ac:picMkLst>
        </pc:picChg>
      </pc:sldChg>
      <pc:sldChg chg="addSp">
        <pc:chgData name="Yu, Jiacheng" userId="S::yuj10@seattleu.edu::57820f66-bec3-4a54-83f8-34bb2c0c76c2" providerId="AD" clId="Web-{7B7C2434-649D-4464-A507-2F8E58B9D1E3}" dt="2022-12-06T22:51:09.093" v="491"/>
        <pc:sldMkLst>
          <pc:docMk/>
          <pc:sldMk cId="407143328" sldId="339"/>
        </pc:sldMkLst>
        <pc:picChg chg="add">
          <ac:chgData name="Yu, Jiacheng" userId="S::yuj10@seattleu.edu::57820f66-bec3-4a54-83f8-34bb2c0c76c2" providerId="AD" clId="Web-{7B7C2434-649D-4464-A507-2F8E58B9D1E3}" dt="2022-12-06T22:51:09.093" v="491"/>
          <ac:picMkLst>
            <pc:docMk/>
            <pc:sldMk cId="407143328" sldId="339"/>
            <ac:picMk id="3" creationId="{B5560AFF-1102-E0ED-5448-F6C7E5A279D2}"/>
          </ac:picMkLst>
        </pc:picChg>
      </pc:sldChg>
      <pc:sldChg chg="addSp">
        <pc:chgData name="Yu, Jiacheng" userId="S::yuj10@seattleu.edu::57820f66-bec3-4a54-83f8-34bb2c0c76c2" providerId="AD" clId="Web-{7B7C2434-649D-4464-A507-2F8E58B9D1E3}" dt="2022-12-06T22:51:19.656" v="494"/>
        <pc:sldMkLst>
          <pc:docMk/>
          <pc:sldMk cId="3180386276" sldId="340"/>
        </pc:sldMkLst>
        <pc:picChg chg="add">
          <ac:chgData name="Yu, Jiacheng" userId="S::yuj10@seattleu.edu::57820f66-bec3-4a54-83f8-34bb2c0c76c2" providerId="AD" clId="Web-{7B7C2434-649D-4464-A507-2F8E58B9D1E3}" dt="2022-12-06T22:51:19.656" v="494"/>
          <ac:picMkLst>
            <pc:docMk/>
            <pc:sldMk cId="3180386276" sldId="340"/>
            <ac:picMk id="28" creationId="{BCAC8846-F801-33CB-19E5-C3EE747E7922}"/>
          </ac:picMkLst>
        </pc:picChg>
      </pc:sldChg>
      <pc:sldChg chg="addSp delSp modSp new del mod modClrScheme chgLayout">
        <pc:chgData name="Yu, Jiacheng" userId="S::yuj10@seattleu.edu::57820f66-bec3-4a54-83f8-34bb2c0c76c2" providerId="AD" clId="Web-{7B7C2434-649D-4464-A507-2F8E58B9D1E3}" dt="2022-12-06T22:26:49.184" v="437"/>
        <pc:sldMkLst>
          <pc:docMk/>
          <pc:sldMk cId="1103772175" sldId="341"/>
        </pc:sldMkLst>
        <pc:spChg chg="mod ord">
          <ac:chgData name="Yu, Jiacheng" userId="S::yuj10@seattleu.edu::57820f66-bec3-4a54-83f8-34bb2c0c76c2" providerId="AD" clId="Web-{7B7C2434-649D-4464-A507-2F8E58B9D1E3}" dt="2022-12-06T21:47:47.550" v="154" actId="20577"/>
          <ac:spMkLst>
            <pc:docMk/>
            <pc:sldMk cId="1103772175" sldId="341"/>
            <ac:spMk id="2" creationId="{18646EF0-A951-9C39-FAA9-6EFC69DCDC50}"/>
          </ac:spMkLst>
        </pc:spChg>
        <pc:spChg chg="del mod ord">
          <ac:chgData name="Yu, Jiacheng" userId="S::yuj10@seattleu.edu::57820f66-bec3-4a54-83f8-34bb2c0c76c2" providerId="AD" clId="Web-{7B7C2434-649D-4464-A507-2F8E58B9D1E3}" dt="2022-12-06T21:47:32.909" v="153"/>
          <ac:spMkLst>
            <pc:docMk/>
            <pc:sldMk cId="1103772175" sldId="341"/>
            <ac:spMk id="3" creationId="{7E6B9FAD-D60C-8269-0FB3-64FBEDD5F8CB}"/>
          </ac:spMkLst>
        </pc:spChg>
        <pc:spChg chg="del mod ord">
          <ac:chgData name="Yu, Jiacheng" userId="S::yuj10@seattleu.edu::57820f66-bec3-4a54-83f8-34bb2c0c76c2" providerId="AD" clId="Web-{7B7C2434-649D-4464-A507-2F8E58B9D1E3}" dt="2022-12-06T21:47:29.550" v="150"/>
          <ac:spMkLst>
            <pc:docMk/>
            <pc:sldMk cId="1103772175" sldId="341"/>
            <ac:spMk id="4" creationId="{9E364474-0BA1-6469-49C5-65FB010ADAD6}"/>
          </ac:spMkLst>
        </pc:spChg>
        <pc:spChg chg="del mod ord">
          <ac:chgData name="Yu, Jiacheng" userId="S::yuj10@seattleu.edu::57820f66-bec3-4a54-83f8-34bb2c0c76c2" providerId="AD" clId="Web-{7B7C2434-649D-4464-A507-2F8E58B9D1E3}" dt="2022-12-06T21:47:28.190" v="149"/>
          <ac:spMkLst>
            <pc:docMk/>
            <pc:sldMk cId="1103772175" sldId="341"/>
            <ac:spMk id="5" creationId="{8C11CEDB-F2C0-BD38-9C44-119508075680}"/>
          </ac:spMkLst>
        </pc:spChg>
        <pc:spChg chg="del">
          <ac:chgData name="Yu, Jiacheng" userId="S::yuj10@seattleu.edu::57820f66-bec3-4a54-83f8-34bb2c0c76c2" providerId="AD" clId="Web-{7B7C2434-649D-4464-A507-2F8E58B9D1E3}" dt="2022-12-06T21:47:17.112" v="147"/>
          <ac:spMkLst>
            <pc:docMk/>
            <pc:sldMk cId="1103772175" sldId="341"/>
            <ac:spMk id="6" creationId="{4290F0ED-E24F-3194-48CA-862BF1B184EA}"/>
          </ac:spMkLst>
        </pc:spChg>
        <pc:spChg chg="del mod ord">
          <ac:chgData name="Yu, Jiacheng" userId="S::yuj10@seattleu.edu::57820f66-bec3-4a54-83f8-34bb2c0c76c2" providerId="AD" clId="Web-{7B7C2434-649D-4464-A507-2F8E58B9D1E3}" dt="2022-12-06T21:47:32.862" v="152"/>
          <ac:spMkLst>
            <pc:docMk/>
            <pc:sldMk cId="1103772175" sldId="341"/>
            <ac:spMk id="7" creationId="{28751C63-FEFB-F45D-8402-C11B284E3320}"/>
          </ac:spMkLst>
        </pc:spChg>
        <pc:spChg chg="del mod ord">
          <ac:chgData name="Yu, Jiacheng" userId="S::yuj10@seattleu.edu::57820f66-bec3-4a54-83f8-34bb2c0c76c2" providerId="AD" clId="Web-{7B7C2434-649D-4464-A507-2F8E58B9D1E3}" dt="2022-12-06T21:47:30.941" v="151"/>
          <ac:spMkLst>
            <pc:docMk/>
            <pc:sldMk cId="1103772175" sldId="341"/>
            <ac:spMk id="8" creationId="{DDECA1E5-8F72-3C55-EB9D-BC3403D0C8AC}"/>
          </ac:spMkLst>
        </pc:spChg>
        <pc:spChg chg="del mod ord">
          <ac:chgData name="Yu, Jiacheng" userId="S::yuj10@seattleu.edu::57820f66-bec3-4a54-83f8-34bb2c0c76c2" providerId="AD" clId="Web-{7B7C2434-649D-4464-A507-2F8E58B9D1E3}" dt="2022-12-06T21:47:26.519" v="148"/>
          <ac:spMkLst>
            <pc:docMk/>
            <pc:sldMk cId="1103772175" sldId="341"/>
            <ac:spMk id="9" creationId="{BA5D413E-9EBE-BC50-8C62-4E9281F3033E}"/>
          </ac:spMkLst>
        </pc:spChg>
        <pc:spChg chg="del">
          <ac:chgData name="Yu, Jiacheng" userId="S::yuj10@seattleu.edu::57820f66-bec3-4a54-83f8-34bb2c0c76c2" providerId="AD" clId="Web-{7B7C2434-649D-4464-A507-2F8E58B9D1E3}" dt="2022-12-06T21:47:17.112" v="147"/>
          <ac:spMkLst>
            <pc:docMk/>
            <pc:sldMk cId="1103772175" sldId="341"/>
            <ac:spMk id="10" creationId="{D30F684B-6B32-4067-069E-95307AC09DE1}"/>
          </ac:spMkLst>
        </pc:spChg>
        <pc:spChg chg="del">
          <ac:chgData name="Yu, Jiacheng" userId="S::yuj10@seattleu.edu::57820f66-bec3-4a54-83f8-34bb2c0c76c2" providerId="AD" clId="Web-{7B7C2434-649D-4464-A507-2F8E58B9D1E3}" dt="2022-12-06T21:47:17.112" v="147"/>
          <ac:spMkLst>
            <pc:docMk/>
            <pc:sldMk cId="1103772175" sldId="341"/>
            <ac:spMk id="11" creationId="{70CFDA0E-A777-A928-05DB-507C1FFE8218}"/>
          </ac:spMkLst>
        </pc:spChg>
        <pc:spChg chg="del">
          <ac:chgData name="Yu, Jiacheng" userId="S::yuj10@seattleu.edu::57820f66-bec3-4a54-83f8-34bb2c0c76c2" providerId="AD" clId="Web-{7B7C2434-649D-4464-A507-2F8E58B9D1E3}" dt="2022-12-06T21:47:17.112" v="147"/>
          <ac:spMkLst>
            <pc:docMk/>
            <pc:sldMk cId="1103772175" sldId="341"/>
            <ac:spMk id="12" creationId="{D4A9B8D5-8EEE-C971-E381-28A084558D64}"/>
          </ac:spMkLst>
        </pc:spChg>
        <pc:spChg chg="del">
          <ac:chgData name="Yu, Jiacheng" userId="S::yuj10@seattleu.edu::57820f66-bec3-4a54-83f8-34bb2c0c76c2" providerId="AD" clId="Web-{7B7C2434-649D-4464-A507-2F8E58B9D1E3}" dt="2022-12-06T21:47:17.112" v="147"/>
          <ac:spMkLst>
            <pc:docMk/>
            <pc:sldMk cId="1103772175" sldId="341"/>
            <ac:spMk id="13" creationId="{9234EE37-327C-1004-0CE1-DAEA5F81B3D4}"/>
          </ac:spMkLst>
        </pc:spChg>
        <pc:spChg chg="del">
          <ac:chgData name="Yu, Jiacheng" userId="S::yuj10@seattleu.edu::57820f66-bec3-4a54-83f8-34bb2c0c76c2" providerId="AD" clId="Web-{7B7C2434-649D-4464-A507-2F8E58B9D1E3}" dt="2022-12-06T21:47:17.112" v="147"/>
          <ac:spMkLst>
            <pc:docMk/>
            <pc:sldMk cId="1103772175" sldId="341"/>
            <ac:spMk id="14" creationId="{CC090609-363B-972D-282C-E94E649A0055}"/>
          </ac:spMkLst>
        </pc:spChg>
        <pc:spChg chg="mod ord">
          <ac:chgData name="Yu, Jiacheng" userId="S::yuj10@seattleu.edu::57820f66-bec3-4a54-83f8-34bb2c0c76c2" providerId="AD" clId="Web-{7B7C2434-649D-4464-A507-2F8E58B9D1E3}" dt="2022-12-06T21:47:17.112" v="147"/>
          <ac:spMkLst>
            <pc:docMk/>
            <pc:sldMk cId="1103772175" sldId="341"/>
            <ac:spMk id="15" creationId="{584B1A3D-C627-4384-EA1D-9207E134DC5F}"/>
          </ac:spMkLst>
        </pc:spChg>
        <pc:spChg chg="mod ord">
          <ac:chgData name="Yu, Jiacheng" userId="S::yuj10@seattleu.edu::57820f66-bec3-4a54-83f8-34bb2c0c76c2" providerId="AD" clId="Web-{7B7C2434-649D-4464-A507-2F8E58B9D1E3}" dt="2022-12-06T21:47:17.112" v="147"/>
          <ac:spMkLst>
            <pc:docMk/>
            <pc:sldMk cId="1103772175" sldId="341"/>
            <ac:spMk id="16" creationId="{052E6E4D-01A2-A1FE-6CA6-6D27FFCDBC0A}"/>
          </ac:spMkLst>
        </pc:spChg>
        <pc:spChg chg="mod ord">
          <ac:chgData name="Yu, Jiacheng" userId="S::yuj10@seattleu.edu::57820f66-bec3-4a54-83f8-34bb2c0c76c2" providerId="AD" clId="Web-{7B7C2434-649D-4464-A507-2F8E58B9D1E3}" dt="2022-12-06T21:47:17.112" v="147"/>
          <ac:spMkLst>
            <pc:docMk/>
            <pc:sldMk cId="1103772175" sldId="341"/>
            <ac:spMk id="17" creationId="{CA07D6B0-B12E-5BD8-9C44-58D68D15AA24}"/>
          </ac:spMkLst>
        </pc:spChg>
        <pc:spChg chg="add mod">
          <ac:chgData name="Yu, Jiacheng" userId="S::yuj10@seattleu.edu::57820f66-bec3-4a54-83f8-34bb2c0c76c2" providerId="AD" clId="Web-{7B7C2434-649D-4464-A507-2F8E58B9D1E3}" dt="2022-12-06T21:51:30.712" v="185" actId="20577"/>
          <ac:spMkLst>
            <pc:docMk/>
            <pc:sldMk cId="1103772175" sldId="341"/>
            <ac:spMk id="18" creationId="{3AADBA47-4DEC-9923-7B45-7A04F8340D79}"/>
          </ac:spMkLst>
        </pc:spChg>
        <pc:picChg chg="add">
          <ac:chgData name="Yu, Jiacheng" userId="S::yuj10@seattleu.edu::57820f66-bec3-4a54-83f8-34bb2c0c76c2" providerId="AD" clId="Web-{7B7C2434-649D-4464-A507-2F8E58B9D1E3}" dt="2022-12-06T22:02:25.368" v="430"/>
          <ac:picMkLst>
            <pc:docMk/>
            <pc:sldMk cId="1103772175" sldId="341"/>
            <ac:picMk id="21" creationId="{6A9C03AC-82E0-E024-EBEA-590967B1055A}"/>
          </ac:picMkLst>
        </pc:picChg>
      </pc:sldChg>
      <pc:sldChg chg="addSp modSp">
        <pc:chgData name="Yu, Jiacheng" userId="S::yuj10@seattleu.edu::57820f66-bec3-4a54-83f8-34bb2c0c76c2" providerId="AD" clId="Web-{7B7C2434-649D-4464-A507-2F8E58B9D1E3}" dt="2022-12-06T22:58:51.463" v="526" actId="20577"/>
        <pc:sldMkLst>
          <pc:docMk/>
          <pc:sldMk cId="3336880862" sldId="342"/>
        </pc:sldMkLst>
        <pc:spChg chg="mod">
          <ac:chgData name="Yu, Jiacheng" userId="S::yuj10@seattleu.edu::57820f66-bec3-4a54-83f8-34bb2c0c76c2" providerId="AD" clId="Web-{7B7C2434-649D-4464-A507-2F8E58B9D1E3}" dt="2022-12-06T22:58:51.463" v="526" actId="20577"/>
          <ac:spMkLst>
            <pc:docMk/>
            <pc:sldMk cId="3336880862" sldId="342"/>
            <ac:spMk id="12" creationId="{EF4D74AF-CCD9-19D5-119B-C2F76DEF59F3}"/>
          </ac:spMkLst>
        </pc:spChg>
        <pc:picChg chg="add">
          <ac:chgData name="Yu, Jiacheng" userId="S::yuj10@seattleu.edu::57820f66-bec3-4a54-83f8-34bb2c0c76c2" providerId="AD" clId="Web-{7B7C2434-649D-4464-A507-2F8E58B9D1E3}" dt="2022-12-06T22:51:28.359" v="496"/>
          <ac:picMkLst>
            <pc:docMk/>
            <pc:sldMk cId="3336880862" sldId="342"/>
            <ac:picMk id="18" creationId="{07A89801-9841-3780-6C29-730E85289564}"/>
          </ac:picMkLst>
        </pc:picChg>
      </pc:sldChg>
      <pc:sldChg chg="addSp delSp modSp new del">
        <pc:chgData name="Yu, Jiacheng" userId="S::yuj10@seattleu.edu::57820f66-bec3-4a54-83f8-34bb2c0c76c2" providerId="AD" clId="Web-{7B7C2434-649D-4464-A507-2F8E58B9D1E3}" dt="2022-12-06T23:48:02.783" v="531"/>
        <pc:sldMkLst>
          <pc:docMk/>
          <pc:sldMk cId="479087833" sldId="343"/>
        </pc:sldMkLst>
        <pc:spChg chg="del mod">
          <ac:chgData name="Yu, Jiacheng" userId="S::yuj10@seattleu.edu::57820f66-bec3-4a54-83f8-34bb2c0c76c2" providerId="AD" clId="Web-{7B7C2434-649D-4464-A507-2F8E58B9D1E3}" dt="2022-12-06T21:53:21.261" v="195"/>
          <ac:spMkLst>
            <pc:docMk/>
            <pc:sldMk cId="479087833" sldId="343"/>
            <ac:spMk id="2" creationId="{D00ADC90-8B3D-BF9B-B88A-9D590E943568}"/>
          </ac:spMkLst>
        </pc:spChg>
        <pc:spChg chg="mod">
          <ac:chgData name="Yu, Jiacheng" userId="S::yuj10@seattleu.edu::57820f66-bec3-4a54-83f8-34bb2c0c76c2" providerId="AD" clId="Web-{7B7C2434-649D-4464-A507-2F8E58B9D1E3}" dt="2022-12-06T22:38:47.872" v="489" actId="20577"/>
          <ac:spMkLst>
            <pc:docMk/>
            <pc:sldMk cId="479087833" sldId="343"/>
            <ac:spMk id="3" creationId="{75B12002-5FE5-3EA6-6452-75CBDF148830}"/>
          </ac:spMkLst>
        </pc:spChg>
        <pc:spChg chg="del">
          <ac:chgData name="Yu, Jiacheng" userId="S::yuj10@seattleu.edu::57820f66-bec3-4a54-83f8-34bb2c0c76c2" providerId="AD" clId="Web-{7B7C2434-649D-4464-A507-2F8E58B9D1E3}" dt="2022-12-06T21:52:16.307" v="190"/>
          <ac:spMkLst>
            <pc:docMk/>
            <pc:sldMk cId="479087833" sldId="343"/>
            <ac:spMk id="4" creationId="{C4619334-2A84-A952-FC8F-CDFC46452203}"/>
          </ac:spMkLst>
        </pc:spChg>
        <pc:spChg chg="del">
          <ac:chgData name="Yu, Jiacheng" userId="S::yuj10@seattleu.edu::57820f66-bec3-4a54-83f8-34bb2c0c76c2" providerId="AD" clId="Web-{7B7C2434-649D-4464-A507-2F8E58B9D1E3}" dt="2022-12-06T21:52:12.510" v="187"/>
          <ac:spMkLst>
            <pc:docMk/>
            <pc:sldMk cId="479087833" sldId="343"/>
            <ac:spMk id="5" creationId="{CA6393D8-F920-C072-DFE6-2027A14C2908}"/>
          </ac:spMkLst>
        </pc:spChg>
        <pc:spChg chg="mod">
          <ac:chgData name="Yu, Jiacheng" userId="S::yuj10@seattleu.edu::57820f66-bec3-4a54-83f8-34bb2c0c76c2" providerId="AD" clId="Web-{7B7C2434-649D-4464-A507-2F8E58B9D1E3}" dt="2022-12-06T21:52:27.323" v="191" actId="20577"/>
          <ac:spMkLst>
            <pc:docMk/>
            <pc:sldMk cId="479087833" sldId="343"/>
            <ac:spMk id="9" creationId="{BED86B8A-5796-893F-A89E-360396BFD361}"/>
          </ac:spMkLst>
        </pc:spChg>
        <pc:spChg chg="del">
          <ac:chgData name="Yu, Jiacheng" userId="S::yuj10@seattleu.edu::57820f66-bec3-4a54-83f8-34bb2c0c76c2" providerId="AD" clId="Web-{7B7C2434-649D-4464-A507-2F8E58B9D1E3}" dt="2022-12-06T21:52:15.447" v="189"/>
          <ac:spMkLst>
            <pc:docMk/>
            <pc:sldMk cId="479087833" sldId="343"/>
            <ac:spMk id="10" creationId="{B71DEB7E-4770-92D8-03BB-0BC408E979F5}"/>
          </ac:spMkLst>
        </pc:spChg>
        <pc:spChg chg="del">
          <ac:chgData name="Yu, Jiacheng" userId="S::yuj10@seattleu.edu::57820f66-bec3-4a54-83f8-34bb2c0c76c2" providerId="AD" clId="Web-{7B7C2434-649D-4464-A507-2F8E58B9D1E3}" dt="2022-12-06T21:52:14.369" v="188"/>
          <ac:spMkLst>
            <pc:docMk/>
            <pc:sldMk cId="479087833" sldId="343"/>
            <ac:spMk id="11" creationId="{EB39523D-5E42-F22E-1016-26492761770F}"/>
          </ac:spMkLst>
        </pc:spChg>
        <pc:spChg chg="add del mod">
          <ac:chgData name="Yu, Jiacheng" userId="S::yuj10@seattleu.edu::57820f66-bec3-4a54-83f8-34bb2c0c76c2" providerId="AD" clId="Web-{7B7C2434-649D-4464-A507-2F8E58B9D1E3}" dt="2022-12-06T21:53:24.011" v="196"/>
          <ac:spMkLst>
            <pc:docMk/>
            <pc:sldMk cId="479087833" sldId="343"/>
            <ac:spMk id="13" creationId="{B8DEC466-8599-B5D8-8203-D46830CBE6A0}"/>
          </ac:spMkLst>
        </pc:spChg>
        <pc:picChg chg="add">
          <ac:chgData name="Yu, Jiacheng" userId="S::yuj10@seattleu.edu::57820f66-bec3-4a54-83f8-34bb2c0c76c2" providerId="AD" clId="Web-{7B7C2434-649D-4464-A507-2F8E58B9D1E3}" dt="2022-12-06T22:02:26.852" v="431"/>
          <ac:picMkLst>
            <pc:docMk/>
            <pc:sldMk cId="479087833" sldId="343"/>
            <ac:picMk id="15" creationId="{4FC69279-11A5-28B8-7911-B9E01B610991}"/>
          </ac:picMkLst>
        </pc:picChg>
      </pc:sldChg>
      <pc:sldChg chg="addSp modSp">
        <pc:chgData name="Yu, Jiacheng" userId="S::yuj10@seattleu.edu::57820f66-bec3-4a54-83f8-34bb2c0c76c2" providerId="AD" clId="Web-{7B7C2434-649D-4464-A507-2F8E58B9D1E3}" dt="2022-12-06T22:58:55.635" v="529" actId="20577"/>
        <pc:sldMkLst>
          <pc:docMk/>
          <pc:sldMk cId="3977308988" sldId="344"/>
        </pc:sldMkLst>
        <pc:spChg chg="mod">
          <ac:chgData name="Yu, Jiacheng" userId="S::yuj10@seattleu.edu::57820f66-bec3-4a54-83f8-34bb2c0c76c2" providerId="AD" clId="Web-{7B7C2434-649D-4464-A507-2F8E58B9D1E3}" dt="2022-12-06T22:58:55.635" v="529" actId="20577"/>
          <ac:spMkLst>
            <pc:docMk/>
            <pc:sldMk cId="3977308988" sldId="344"/>
            <ac:spMk id="12" creationId="{EF4D74AF-CCD9-19D5-119B-C2F76DEF59F3}"/>
          </ac:spMkLst>
        </pc:spChg>
        <pc:picChg chg="add">
          <ac:chgData name="Yu, Jiacheng" userId="S::yuj10@seattleu.edu::57820f66-bec3-4a54-83f8-34bb2c0c76c2" providerId="AD" clId="Web-{7B7C2434-649D-4464-A507-2F8E58B9D1E3}" dt="2022-12-06T22:51:26.578" v="495"/>
          <ac:picMkLst>
            <pc:docMk/>
            <pc:sldMk cId="3977308988" sldId="344"/>
            <ac:picMk id="7" creationId="{92584496-AAA7-969E-AD86-99D397422387}"/>
          </ac:picMkLst>
        </pc:picChg>
      </pc:sldChg>
      <pc:sldChg chg="addSp delSp modSp new">
        <pc:chgData name="Yu, Jiacheng" userId="S::yuj10@seattleu.edu::57820f66-bec3-4a54-83f8-34bb2c0c76c2" providerId="AD" clId="Web-{7B7C2434-649D-4464-A507-2F8E58B9D1E3}" dt="2022-12-06T23:55:10.886" v="619" actId="20577"/>
        <pc:sldMkLst>
          <pc:docMk/>
          <pc:sldMk cId="1127755084" sldId="345"/>
        </pc:sldMkLst>
        <pc:spChg chg="del">
          <ac:chgData name="Yu, Jiacheng" userId="S::yuj10@seattleu.edu::57820f66-bec3-4a54-83f8-34bb2c0c76c2" providerId="AD" clId="Web-{7B7C2434-649D-4464-A507-2F8E58B9D1E3}" dt="2022-12-06T21:58:55.019" v="338"/>
          <ac:spMkLst>
            <pc:docMk/>
            <pc:sldMk cId="1127755084" sldId="345"/>
            <ac:spMk id="2" creationId="{E372EFE8-AE49-37B8-9EAC-60288BE0A009}"/>
          </ac:spMkLst>
        </pc:spChg>
        <pc:spChg chg="del mod">
          <ac:chgData name="Yu, Jiacheng" userId="S::yuj10@seattleu.edu::57820f66-bec3-4a54-83f8-34bb2c0c76c2" providerId="AD" clId="Web-{7B7C2434-649D-4464-A507-2F8E58B9D1E3}" dt="2022-12-06T23:53:37.244" v="605"/>
          <ac:spMkLst>
            <pc:docMk/>
            <pc:sldMk cId="1127755084" sldId="345"/>
            <ac:spMk id="3" creationId="{1D8120F1-3FAB-83FE-4601-2DDB2D3CB297}"/>
          </ac:spMkLst>
        </pc:spChg>
        <pc:spChg chg="del">
          <ac:chgData name="Yu, Jiacheng" userId="S::yuj10@seattleu.edu::57820f66-bec3-4a54-83f8-34bb2c0c76c2" providerId="AD" clId="Web-{7B7C2434-649D-4464-A507-2F8E58B9D1E3}" dt="2022-12-06T21:58:36.894" v="331"/>
          <ac:spMkLst>
            <pc:docMk/>
            <pc:sldMk cId="1127755084" sldId="345"/>
            <ac:spMk id="4" creationId="{CA0CD946-1E5B-C374-30F1-B81F40338B93}"/>
          </ac:spMkLst>
        </pc:spChg>
        <pc:spChg chg="del">
          <ac:chgData name="Yu, Jiacheng" userId="S::yuj10@seattleu.edu::57820f66-bec3-4a54-83f8-34bb2c0c76c2" providerId="AD" clId="Web-{7B7C2434-649D-4464-A507-2F8E58B9D1E3}" dt="2022-12-06T21:58:38.800" v="332"/>
          <ac:spMkLst>
            <pc:docMk/>
            <pc:sldMk cId="1127755084" sldId="345"/>
            <ac:spMk id="5" creationId="{C0B07AFC-20B6-25C7-73CE-489EC28457D9}"/>
          </ac:spMkLst>
        </pc:spChg>
        <pc:spChg chg="mod">
          <ac:chgData name="Yu, Jiacheng" userId="S::yuj10@seattleu.edu::57820f66-bec3-4a54-83f8-34bb2c0c76c2" providerId="AD" clId="Web-{7B7C2434-649D-4464-A507-2F8E58B9D1E3}" dt="2022-12-06T22:01:07.991" v="406" actId="20577"/>
          <ac:spMkLst>
            <pc:docMk/>
            <pc:sldMk cId="1127755084" sldId="345"/>
            <ac:spMk id="9" creationId="{C688A653-3C00-06CE-C7EF-F55E6F3AD7DD}"/>
          </ac:spMkLst>
        </pc:spChg>
        <pc:spChg chg="del">
          <ac:chgData name="Yu, Jiacheng" userId="S::yuj10@seattleu.edu::57820f66-bec3-4a54-83f8-34bb2c0c76c2" providerId="AD" clId="Web-{7B7C2434-649D-4464-A507-2F8E58B9D1E3}" dt="2022-12-06T21:58:39.706" v="333"/>
          <ac:spMkLst>
            <pc:docMk/>
            <pc:sldMk cId="1127755084" sldId="345"/>
            <ac:spMk id="10" creationId="{7845177D-22C9-953A-6D87-4658542CF2FB}"/>
          </ac:spMkLst>
        </pc:spChg>
        <pc:spChg chg="del">
          <ac:chgData name="Yu, Jiacheng" userId="S::yuj10@seattleu.edu::57820f66-bec3-4a54-83f8-34bb2c0c76c2" providerId="AD" clId="Web-{7B7C2434-649D-4464-A507-2F8E58B9D1E3}" dt="2022-12-06T21:58:41.550" v="334"/>
          <ac:spMkLst>
            <pc:docMk/>
            <pc:sldMk cId="1127755084" sldId="345"/>
            <ac:spMk id="11" creationId="{FDDB1ECF-9B94-A057-CC0A-B0F3039D553B}"/>
          </ac:spMkLst>
        </pc:spChg>
        <pc:spChg chg="add del mod">
          <ac:chgData name="Yu, Jiacheng" userId="S::yuj10@seattleu.edu::57820f66-bec3-4a54-83f8-34bb2c0c76c2" providerId="AD" clId="Web-{7B7C2434-649D-4464-A507-2F8E58B9D1E3}" dt="2022-12-06T23:53:40.103" v="606"/>
          <ac:spMkLst>
            <pc:docMk/>
            <pc:sldMk cId="1127755084" sldId="345"/>
            <ac:spMk id="13" creationId="{2D3E6140-ED3A-EB98-9E30-87AF8C3AB4CB}"/>
          </ac:spMkLst>
        </pc:spChg>
        <pc:spChg chg="add del mod">
          <ac:chgData name="Yu, Jiacheng" userId="S::yuj10@seattleu.edu::57820f66-bec3-4a54-83f8-34bb2c0c76c2" providerId="AD" clId="Web-{7B7C2434-649D-4464-A507-2F8E58B9D1E3}" dt="2022-12-06T23:53:41.509" v="607"/>
          <ac:spMkLst>
            <pc:docMk/>
            <pc:sldMk cId="1127755084" sldId="345"/>
            <ac:spMk id="937" creationId="{8E1C83FA-C58B-D843-1893-D1E49767F6B8}"/>
          </ac:spMkLst>
        </pc:spChg>
        <pc:graphicFrameChg chg="add mod modGraphic">
          <ac:chgData name="Yu, Jiacheng" userId="S::yuj10@seattleu.edu::57820f66-bec3-4a54-83f8-34bb2c0c76c2" providerId="AD" clId="Web-{7B7C2434-649D-4464-A507-2F8E58B9D1E3}" dt="2022-12-06T23:55:10.886" v="619" actId="20577"/>
          <ac:graphicFrameMkLst>
            <pc:docMk/>
            <pc:sldMk cId="1127755084" sldId="345"/>
            <ac:graphicFrameMk id="16" creationId="{9F8BBD70-F36F-E993-CCCF-09EA056AFC22}"/>
          </ac:graphicFrameMkLst>
        </pc:graphicFrameChg>
        <pc:picChg chg="add">
          <ac:chgData name="Yu, Jiacheng" userId="S::yuj10@seattleu.edu::57820f66-bec3-4a54-83f8-34bb2c0c76c2" providerId="AD" clId="Web-{7B7C2434-649D-4464-A507-2F8E58B9D1E3}" dt="2022-12-06T22:02:29.055" v="432"/>
          <ac:picMkLst>
            <pc:docMk/>
            <pc:sldMk cId="1127755084" sldId="345"/>
            <ac:picMk id="15" creationId="{D2056757-CA73-7C13-3813-0299CAA5AA4F}"/>
          </ac:picMkLst>
        </pc:picChg>
      </pc:sldChg>
      <pc:sldChg chg="addSp modSp">
        <pc:chgData name="Yu, Jiacheng" userId="S::yuj10@seattleu.edu::57820f66-bec3-4a54-83f8-34bb2c0c76c2" providerId="AD" clId="Web-{7B7C2434-649D-4464-A507-2F8E58B9D1E3}" dt="2022-12-06T22:33:37.678" v="452" actId="1076"/>
        <pc:sldMkLst>
          <pc:docMk/>
          <pc:sldMk cId="593169786" sldId="346"/>
        </pc:sldMkLst>
        <pc:spChg chg="mod">
          <ac:chgData name="Yu, Jiacheng" userId="S::yuj10@seattleu.edu::57820f66-bec3-4a54-83f8-34bb2c0c76c2" providerId="AD" clId="Web-{7B7C2434-649D-4464-A507-2F8E58B9D1E3}" dt="2022-12-06T22:26:41.855" v="436" actId="1076"/>
          <ac:spMkLst>
            <pc:docMk/>
            <pc:sldMk cId="593169786" sldId="346"/>
            <ac:spMk id="2" creationId="{18646EF0-A951-9C39-FAA9-6EFC69DCDC50}"/>
          </ac:spMkLst>
        </pc:spChg>
        <pc:spChg chg="mod">
          <ac:chgData name="Yu, Jiacheng" userId="S::yuj10@seattleu.edu::57820f66-bec3-4a54-83f8-34bb2c0c76c2" providerId="AD" clId="Web-{7B7C2434-649D-4464-A507-2F8E58B9D1E3}" dt="2022-12-06T22:33:37.678" v="452" actId="1076"/>
          <ac:spMkLst>
            <pc:docMk/>
            <pc:sldMk cId="593169786" sldId="346"/>
            <ac:spMk id="7" creationId="{3A1D93AE-1BE8-8945-5F34-D4F791815C98}"/>
          </ac:spMkLst>
        </pc:spChg>
        <pc:picChg chg="add">
          <ac:chgData name="Yu, Jiacheng" userId="S::yuj10@seattleu.edu::57820f66-bec3-4a54-83f8-34bb2c0c76c2" providerId="AD" clId="Web-{7B7C2434-649D-4464-A507-2F8E58B9D1E3}" dt="2022-12-06T22:26:35.121" v="435"/>
          <ac:picMkLst>
            <pc:docMk/>
            <pc:sldMk cId="593169786" sldId="346"/>
            <ac:picMk id="4" creationId="{8BF4707A-C58C-6B0A-9890-1BAB41D0A5C9}"/>
          </ac:picMkLst>
        </pc:picChg>
      </pc:sldChg>
      <pc:sldChg chg="addSp modSp del mod modShow">
        <pc:chgData name="Yu, Jiacheng" userId="S::yuj10@seattleu.edu::57820f66-bec3-4a54-83f8-34bb2c0c76c2" providerId="AD" clId="Web-{7B7C2434-649D-4464-A507-2F8E58B9D1E3}" dt="2022-12-06T23:47:58.048" v="530"/>
        <pc:sldMkLst>
          <pc:docMk/>
          <pc:sldMk cId="2458731249" sldId="347"/>
        </pc:sldMkLst>
        <pc:spChg chg="mod">
          <ac:chgData name="Yu, Jiacheng" userId="S::yuj10@seattleu.edu::57820f66-bec3-4a54-83f8-34bb2c0c76c2" providerId="AD" clId="Web-{7B7C2434-649D-4464-A507-2F8E58B9D1E3}" dt="2022-12-06T22:27:19.794" v="440" actId="1076"/>
          <ac:spMkLst>
            <pc:docMk/>
            <pc:sldMk cId="2458731249" sldId="347"/>
            <ac:spMk id="2" creationId="{18646EF0-A951-9C39-FAA9-6EFC69DCDC50}"/>
          </ac:spMkLst>
        </pc:spChg>
        <pc:picChg chg="add">
          <ac:chgData name="Yu, Jiacheng" userId="S::yuj10@seattleu.edu::57820f66-bec3-4a54-83f8-34bb2c0c76c2" providerId="AD" clId="Web-{7B7C2434-649D-4464-A507-2F8E58B9D1E3}" dt="2022-12-06T22:27:15.153" v="439"/>
          <ac:picMkLst>
            <pc:docMk/>
            <pc:sldMk cId="2458731249" sldId="347"/>
            <ac:picMk id="4" creationId="{AFE35CC7-23B9-41EA-A219-ADA72A8B3EB2}"/>
          </ac:picMkLst>
        </pc:picChg>
      </pc:sldChg>
      <pc:sldChg chg="addSp modSp">
        <pc:chgData name="Yu, Jiacheng" userId="S::yuj10@seattleu.edu::57820f66-bec3-4a54-83f8-34bb2c0c76c2" providerId="AD" clId="Web-{7B7C2434-649D-4464-A507-2F8E58B9D1E3}" dt="2022-12-06T22:56:11.616" v="524" actId="1076"/>
        <pc:sldMkLst>
          <pc:docMk/>
          <pc:sldMk cId="284155331" sldId="348"/>
        </pc:sldMkLst>
        <pc:spChg chg="mod">
          <ac:chgData name="Yu, Jiacheng" userId="S::yuj10@seattleu.edu::57820f66-bec3-4a54-83f8-34bb2c0c76c2" providerId="AD" clId="Web-{7B7C2434-649D-4464-A507-2F8E58B9D1E3}" dt="2022-12-06T22:54:42.004" v="507" actId="20577"/>
          <ac:spMkLst>
            <pc:docMk/>
            <pc:sldMk cId="284155331" sldId="348"/>
            <ac:spMk id="3" creationId="{D677D1C3-F6B1-D4D3-2027-F1DD399C38EC}"/>
          </ac:spMkLst>
        </pc:spChg>
        <pc:spChg chg="mod">
          <ac:chgData name="Yu, Jiacheng" userId="S::yuj10@seattleu.edu::57820f66-bec3-4a54-83f8-34bb2c0c76c2" providerId="AD" clId="Web-{7B7C2434-649D-4464-A507-2F8E58B9D1E3}" dt="2022-12-06T22:55:06.130" v="513" actId="14100"/>
          <ac:spMkLst>
            <pc:docMk/>
            <pc:sldMk cId="284155331" sldId="348"/>
            <ac:spMk id="4" creationId="{BFF3C838-BDA6-0863-BE6F-1BCD92C9E180}"/>
          </ac:spMkLst>
        </pc:spChg>
        <pc:spChg chg="mod">
          <ac:chgData name="Yu, Jiacheng" userId="S::yuj10@seattleu.edu::57820f66-bec3-4a54-83f8-34bb2c0c76c2" providerId="AD" clId="Web-{7B7C2434-649D-4464-A507-2F8E58B9D1E3}" dt="2022-12-06T22:54:45.114" v="509" actId="20577"/>
          <ac:spMkLst>
            <pc:docMk/>
            <pc:sldMk cId="284155331" sldId="348"/>
            <ac:spMk id="5" creationId="{85F08007-05A1-9DB4-D4E2-2810675264B8}"/>
          </ac:spMkLst>
        </pc:spChg>
        <pc:spChg chg="mod">
          <ac:chgData name="Yu, Jiacheng" userId="S::yuj10@seattleu.edu::57820f66-bec3-4a54-83f8-34bb2c0c76c2" providerId="AD" clId="Web-{7B7C2434-649D-4464-A507-2F8E58B9D1E3}" dt="2022-12-06T22:56:05.725" v="523" actId="14100"/>
          <ac:spMkLst>
            <pc:docMk/>
            <pc:sldMk cId="284155331" sldId="348"/>
            <ac:spMk id="10" creationId="{24606441-82C3-DC90-8B52-1C08F56CFEFD}"/>
          </ac:spMkLst>
        </pc:spChg>
        <pc:spChg chg="mod">
          <ac:chgData name="Yu, Jiacheng" userId="S::yuj10@seattleu.edu::57820f66-bec3-4a54-83f8-34bb2c0c76c2" providerId="AD" clId="Web-{7B7C2434-649D-4464-A507-2F8E58B9D1E3}" dt="2022-12-06T22:56:11.616" v="524" actId="1076"/>
          <ac:spMkLst>
            <pc:docMk/>
            <pc:sldMk cId="284155331" sldId="348"/>
            <ac:spMk id="11" creationId="{0F46C9B9-BB22-7F25-7E72-FC65D9DE891E}"/>
          </ac:spMkLst>
        </pc:spChg>
        <pc:picChg chg="add">
          <ac:chgData name="Yu, Jiacheng" userId="S::yuj10@seattleu.edu::57820f66-bec3-4a54-83f8-34bb2c0c76c2" providerId="AD" clId="Web-{7B7C2434-649D-4464-A507-2F8E58B9D1E3}" dt="2022-12-06T22:51:03.858" v="490"/>
          <ac:picMkLst>
            <pc:docMk/>
            <pc:sldMk cId="284155331" sldId="348"/>
            <ac:picMk id="13" creationId="{D8D7553C-5F9D-4C98-68E7-2BDAB63EB06C}"/>
          </ac:picMkLst>
        </pc:picChg>
      </pc:sldChg>
      <pc:sldMasterChg chg="mod modSldLayout">
        <pc:chgData name="Yu, Jiacheng" userId="S::yuj10@seattleu.edu::57820f66-bec3-4a54-83f8-34bb2c0c76c2" providerId="AD" clId="Web-{7B7C2434-649D-4464-A507-2F8E58B9D1E3}" dt="2022-12-06T19:33:34.329" v="109"/>
        <pc:sldMasterMkLst>
          <pc:docMk/>
          <pc:sldMasterMk cId="1636003154" sldId="2147483648"/>
        </pc:sldMasterMkLst>
        <pc:sldLayoutChg chg="mod">
          <pc:chgData name="Yu, Jiacheng" userId="S::yuj10@seattleu.edu::57820f66-bec3-4a54-83f8-34bb2c0c76c2" providerId="AD" clId="Web-{7B7C2434-649D-4464-A507-2F8E58B9D1E3}" dt="2022-12-06T19:33:34.329" v="109"/>
          <pc:sldLayoutMkLst>
            <pc:docMk/>
            <pc:sldMasterMk cId="1636003154" sldId="2147483648"/>
            <pc:sldLayoutMk cId="3727954463" sldId="2147483649"/>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2223444060" sldId="2147483651"/>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361742389" sldId="2147483652"/>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751292722" sldId="2147483653"/>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3021782729" sldId="2147483654"/>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436417406" sldId="2147483655"/>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495225275" sldId="2147483656"/>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3920489370" sldId="2147483657"/>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829372813" sldId="2147483658"/>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2111285998" sldId="2147483659"/>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641332740" sldId="2147483660"/>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3429611174" sldId="2147483661"/>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2830715435" sldId="2147483662"/>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704908538" sldId="2147483663"/>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4030094665" sldId="2147483664"/>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2336919098" sldId="2147483665"/>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1657158466" sldId="2147483666"/>
          </pc:sldLayoutMkLst>
        </pc:sldLayoutChg>
        <pc:sldLayoutChg chg="mod">
          <pc:chgData name="Yu, Jiacheng" userId="S::yuj10@seattleu.edu::57820f66-bec3-4a54-83f8-34bb2c0c76c2" providerId="AD" clId="Web-{7B7C2434-649D-4464-A507-2F8E58B9D1E3}" dt="2022-12-06T19:33:34.329" v="109"/>
          <pc:sldLayoutMkLst>
            <pc:docMk/>
            <pc:sldMasterMk cId="1636003154" sldId="2147483648"/>
            <pc:sldLayoutMk cId="948627085" sldId="2147483667"/>
          </pc:sldLayoutMkLst>
        </pc:sldLayoutChg>
      </pc:sldMasterChg>
    </pc:docChg>
  </pc:docChgLst>
  <pc:docChgLst>
    <pc:chgData name="Nguyen, Anh" userId="S::anguyen17@seattleu.edu::96673b26-2012-4379-a553-a28afcde85fb" providerId="AD" clId="Web-{7CD99193-525B-3B46-DD40-174CD639021A}"/>
    <pc:docChg chg="delSld modSld">
      <pc:chgData name="Nguyen, Anh" userId="S::anguyen17@seattleu.edu::96673b26-2012-4379-a553-a28afcde85fb" providerId="AD" clId="Web-{7CD99193-525B-3B46-DD40-174CD639021A}" dt="2022-12-06T23:29:29.103" v="1370"/>
      <pc:docMkLst>
        <pc:docMk/>
      </pc:docMkLst>
      <pc:sldChg chg="modNotes">
        <pc:chgData name="Nguyen, Anh" userId="S::anguyen17@seattleu.edu::96673b26-2012-4379-a553-a28afcde85fb" providerId="AD" clId="Web-{7CD99193-525B-3B46-DD40-174CD639021A}" dt="2022-12-06T23:01:46.115" v="194"/>
        <pc:sldMkLst>
          <pc:docMk/>
          <pc:sldMk cId="1408758706" sldId="294"/>
        </pc:sldMkLst>
      </pc:sldChg>
      <pc:sldChg chg="del">
        <pc:chgData name="Nguyen, Anh" userId="S::anguyen17@seattleu.edu::96673b26-2012-4379-a553-a28afcde85fb" providerId="AD" clId="Web-{7CD99193-525B-3B46-DD40-174CD639021A}" dt="2022-12-06T23:00:22.547" v="31"/>
        <pc:sldMkLst>
          <pc:docMk/>
          <pc:sldMk cId="227799787" sldId="295"/>
        </pc:sldMkLst>
      </pc:sldChg>
      <pc:sldChg chg="addSp delSp modSp del">
        <pc:chgData name="Nguyen, Anh" userId="S::anguyen17@seattleu.edu::96673b26-2012-4379-a553-a28afcde85fb" providerId="AD" clId="Web-{7CD99193-525B-3B46-DD40-174CD639021A}" dt="2022-12-06T23:02:26.571" v="198"/>
        <pc:sldMkLst>
          <pc:docMk/>
          <pc:sldMk cId="2924189509" sldId="296"/>
        </pc:sldMkLst>
        <pc:graphicFrameChg chg="add mod modGraphic">
          <ac:chgData name="Nguyen, Anh" userId="S::anguyen17@seattleu.edu::96673b26-2012-4379-a553-a28afcde85fb" providerId="AD" clId="Web-{7CD99193-525B-3B46-DD40-174CD639021A}" dt="2022-12-06T23:02:14.977" v="197"/>
          <ac:graphicFrameMkLst>
            <pc:docMk/>
            <pc:sldMk cId="2924189509" sldId="296"/>
            <ac:graphicFrameMk id="4" creationId="{47C95981-B002-8E60-8FB7-50CEA9048DC5}"/>
          </ac:graphicFrameMkLst>
        </pc:graphicFrameChg>
        <pc:picChg chg="del">
          <ac:chgData name="Nguyen, Anh" userId="S::anguyen17@seattleu.edu::96673b26-2012-4379-a553-a28afcde85fb" providerId="AD" clId="Web-{7CD99193-525B-3B46-DD40-174CD639021A}" dt="2022-12-06T23:02:03.773" v="196"/>
          <ac:picMkLst>
            <pc:docMk/>
            <pc:sldMk cId="2924189509" sldId="296"/>
            <ac:picMk id="2" creationId="{1B0C49ED-ACCB-5252-540D-5279603F960E}"/>
          </ac:picMkLst>
        </pc:picChg>
      </pc:sldChg>
      <pc:sldChg chg="modNotes">
        <pc:chgData name="Nguyen, Anh" userId="S::anguyen17@seattleu.edu::96673b26-2012-4379-a553-a28afcde85fb" providerId="AD" clId="Web-{7CD99193-525B-3B46-DD40-174CD639021A}" dt="2022-12-06T23:06:34.900" v="353"/>
        <pc:sldMkLst>
          <pc:docMk/>
          <pc:sldMk cId="1375731804" sldId="297"/>
        </pc:sldMkLst>
      </pc:sldChg>
      <pc:sldChg chg="modNotes">
        <pc:chgData name="Nguyen, Anh" userId="S::anguyen17@seattleu.edu::96673b26-2012-4379-a553-a28afcde85fb" providerId="AD" clId="Web-{7CD99193-525B-3B46-DD40-174CD639021A}" dt="2022-12-06T23:12:43.582" v="941"/>
        <pc:sldMkLst>
          <pc:docMk/>
          <pc:sldMk cId="4279438353" sldId="300"/>
        </pc:sldMkLst>
      </pc:sldChg>
      <pc:sldChg chg="addSp delSp modSp modNotes">
        <pc:chgData name="Nguyen, Anh" userId="S::anguyen17@seattleu.edu::96673b26-2012-4379-a553-a28afcde85fb" providerId="AD" clId="Web-{7CD99193-525B-3B46-DD40-174CD639021A}" dt="2022-12-06T23:29:29.103" v="1370"/>
        <pc:sldMkLst>
          <pc:docMk/>
          <pc:sldMk cId="500808605" sldId="302"/>
        </pc:sldMkLst>
        <pc:picChg chg="add mod">
          <ac:chgData name="Nguyen, Anh" userId="S::anguyen17@seattleu.edu::96673b26-2012-4379-a553-a28afcde85fb" providerId="AD" clId="Web-{7CD99193-525B-3B46-DD40-174CD639021A}" dt="2022-12-06T23:14:44.949" v="1236" actId="1076"/>
          <ac:picMkLst>
            <pc:docMk/>
            <pc:sldMk cId="500808605" sldId="302"/>
            <ac:picMk id="2" creationId="{7629B11A-5AC7-1D43-26F7-3D191E0FBCDF}"/>
          </ac:picMkLst>
        </pc:picChg>
        <pc:picChg chg="del">
          <ac:chgData name="Nguyen, Anh" userId="S::anguyen17@seattleu.edu::96673b26-2012-4379-a553-a28afcde85fb" providerId="AD" clId="Web-{7CD99193-525B-3B46-DD40-174CD639021A}" dt="2022-12-06T23:14:30.511" v="1234"/>
          <ac:picMkLst>
            <pc:docMk/>
            <pc:sldMk cId="500808605" sldId="302"/>
            <ac:picMk id="6" creationId="{3844A0FE-2D90-E1DC-8852-12F19DD4D865}"/>
          </ac:picMkLst>
        </pc:picChg>
      </pc:sldChg>
      <pc:sldChg chg="modNotes">
        <pc:chgData name="Nguyen, Anh" userId="S::anguyen17@seattleu.edu::96673b26-2012-4379-a553-a28afcde85fb" providerId="AD" clId="Web-{7CD99193-525B-3B46-DD40-174CD639021A}" dt="2022-12-06T23:16:42.129" v="1350"/>
        <pc:sldMkLst>
          <pc:docMk/>
          <pc:sldMk cId="87588912" sldId="303"/>
        </pc:sldMkLst>
      </pc:sldChg>
      <pc:sldChg chg="modNotes">
        <pc:chgData name="Nguyen, Anh" userId="S::anguyen17@seattleu.edu::96673b26-2012-4379-a553-a28afcde85fb" providerId="AD" clId="Web-{7CD99193-525B-3B46-DD40-174CD639021A}" dt="2022-12-06T23:21:05.162" v="1369"/>
        <pc:sldMkLst>
          <pc:docMk/>
          <pc:sldMk cId="3180386276" sldId="34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4A_50F246DF.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5D_2EEC7E53.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4B_CDF2F44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5A_235B0D7A.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All Features</c:v>
                </c:pt>
              </c:strCache>
            </c:strRef>
          </c:tx>
          <c:spPr>
            <a:solidFill>
              <a:schemeClr val="accent2"/>
            </a:solidFill>
            <a:ln>
              <a:noFill/>
            </a:ln>
            <a:effectLst/>
          </c:spPr>
          <c:invertIfNegative val="0"/>
          <c:dLbls>
            <c:dLbl>
              <c:idx val="1"/>
              <c:layout>
                <c:manualLayout>
                  <c:x val="-7.7053656560666511E-2"/>
                  <c:y val="2.2179156238533856E-3"/>
                </c:manualLayout>
              </c:layout>
              <c:tx>
                <c:rich>
                  <a:bodyPr/>
                  <a:lstStyle/>
                  <a:p>
                    <a:fld id="{649B55C4-D3C3-4CC3-9541-6D008056963C}"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07F-4A64-9199-9389A4E083C5}"/>
                </c:ext>
              </c:extLst>
            </c:dLbl>
            <c:dLbl>
              <c:idx val="2"/>
              <c:layout>
                <c:manualLayout>
                  <c:x val="-7.5314861414663592E-2"/>
                  <c:y val="-6.844764689206362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Sheet1!$B$2:$B$6</c:f>
              <c:numCache>
                <c:formatCode>General</c:formatCode>
                <c:ptCount val="5"/>
                <c:pt idx="0">
                  <c:v>0.66100000000000003</c:v>
                </c:pt>
                <c:pt idx="1">
                  <c:v>0.83709999999999996</c:v>
                </c:pt>
                <c:pt idx="2">
                  <c:v>0.72660000000000002</c:v>
                </c:pt>
                <c:pt idx="3">
                  <c:v>0.82909999999999995</c:v>
                </c:pt>
                <c:pt idx="4">
                  <c:v>0.81210000000000004</c:v>
                </c:pt>
              </c:numCache>
            </c:numRef>
          </c:val>
          <c:extLst>
            <c:ext xmlns:c16="http://schemas.microsoft.com/office/drawing/2014/chart" uri="{C3380CC4-5D6E-409C-BE32-E72D297353CC}">
              <c16:uniqueId val="{00000000-E07F-4A64-9199-9389A4E083C5}"/>
            </c:ext>
          </c:extLst>
        </c:ser>
        <c:ser>
          <c:idx val="1"/>
          <c:order val="1"/>
          <c:tx>
            <c:strRef>
              <c:f>Sheet1!$C$1</c:f>
              <c:strCache>
                <c:ptCount val="1"/>
                <c:pt idx="0">
                  <c:v>PCA</c:v>
                </c:pt>
              </c:strCache>
            </c:strRef>
          </c:tx>
          <c:spPr>
            <a:solidFill>
              <a:schemeClr val="tx2"/>
            </a:solidFill>
            <a:ln>
              <a:noFill/>
            </a:ln>
            <a:effectLst/>
          </c:spPr>
          <c:invertIfNegative val="0"/>
          <c:dLbls>
            <c:dLbl>
              <c:idx val="0"/>
              <c:layout>
                <c:manualLayout>
                  <c:x val="-6.0464253341772765E-2"/>
                  <c:y val="0"/>
                </c:manualLayout>
              </c:layout>
              <c:tx>
                <c:rich>
                  <a:bodyPr/>
                  <a:lstStyle/>
                  <a:p>
                    <a:fld id="{A01D5120-D487-4EED-B962-611DD82400CF}" type="VALUE">
                      <a:rPr lang="en-US" sz="1200" b="1"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7F-4A64-9199-9389A4E083C5}"/>
                </c:ext>
              </c:extLst>
            </c:dLbl>
            <c:dLbl>
              <c:idx val="2"/>
              <c:layout>
                <c:manualLayout>
                  <c:x val="-4.0537120639044522E-2"/>
                  <c:y val="2.28158822973545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Sheet1!$C$2:$C$6</c:f>
              <c:numCache>
                <c:formatCode>General</c:formatCode>
                <c:ptCount val="5"/>
                <c:pt idx="0">
                  <c:v>0.496</c:v>
                </c:pt>
                <c:pt idx="1">
                  <c:v>0.78739999999999999</c:v>
                </c:pt>
                <c:pt idx="2">
                  <c:v>0.75149999999999995</c:v>
                </c:pt>
                <c:pt idx="3">
                  <c:v>0.76790000000000003</c:v>
                </c:pt>
                <c:pt idx="4">
                  <c:v>0.79720000000000002</c:v>
                </c:pt>
              </c:numCache>
            </c:numRef>
          </c:val>
          <c:extLst>
            <c:ext xmlns:c16="http://schemas.microsoft.com/office/drawing/2014/chart" uri="{C3380CC4-5D6E-409C-BE32-E72D297353CC}">
              <c16:uniqueId val="{00000001-E07F-4A64-9199-9389A4E083C5}"/>
            </c:ext>
          </c:extLst>
        </c:ser>
        <c:ser>
          <c:idx val="2"/>
          <c:order val="2"/>
          <c:tx>
            <c:strRef>
              <c:f>Sheet1!$D$1</c:f>
              <c:strCache>
                <c:ptCount val="1"/>
                <c:pt idx="0">
                  <c:v>Reduced Features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Sheet1!$D$2:$D$6</c:f>
              <c:numCache>
                <c:formatCode>General</c:formatCode>
                <c:ptCount val="5"/>
                <c:pt idx="0">
                  <c:v>0.81330000000000002</c:v>
                </c:pt>
                <c:pt idx="1">
                  <c:v>0.82330000000000003</c:v>
                </c:pt>
                <c:pt idx="3">
                  <c:v>0.80169999999999997</c:v>
                </c:pt>
              </c:numCache>
            </c:numRef>
          </c:val>
          <c:extLst>
            <c:ext xmlns:c16="http://schemas.microsoft.com/office/drawing/2014/chart" uri="{C3380CC4-5D6E-409C-BE32-E72D297353CC}">
              <c16:uniqueId val="{00000002-E07F-4A64-9199-9389A4E083C5}"/>
            </c:ext>
          </c:extLst>
        </c:ser>
        <c:dLbls>
          <c:dLblPos val="inEnd"/>
          <c:showLegendKey val="0"/>
          <c:showVal val="1"/>
          <c:showCatName val="0"/>
          <c:showSerName val="0"/>
          <c:showPercent val="0"/>
          <c:showBubbleSize val="0"/>
        </c:dLbls>
        <c:gapWidth val="182"/>
        <c:axId val="295074240"/>
        <c:axId val="295079488"/>
      </c:barChart>
      <c:catAx>
        <c:axId val="295074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j-lt"/>
                <a:ea typeface="+mn-ea"/>
                <a:cs typeface="+mn-cs"/>
              </a:defRPr>
            </a:pPr>
            <a:endParaRPr lang="en-US"/>
          </a:p>
        </c:txPr>
        <c:crossAx val="295079488"/>
        <c:crosses val="autoZero"/>
        <c:auto val="0"/>
        <c:lblAlgn val="ctr"/>
        <c:lblOffset val="100"/>
        <c:noMultiLvlLbl val="0"/>
      </c:catAx>
      <c:valAx>
        <c:axId val="295079488"/>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n-lt"/>
                <a:ea typeface="+mn-ea"/>
                <a:cs typeface="+mn-cs"/>
              </a:defRPr>
            </a:pPr>
            <a:endParaRPr lang="en-US"/>
          </a:p>
        </c:txPr>
        <c:crossAx val="295074240"/>
        <c:crossesAt val="1"/>
        <c:crossBetween val="between"/>
      </c:valAx>
      <c:spPr>
        <a:noFill/>
        <a:ln>
          <a:noFill/>
        </a:ln>
        <a:effectLst/>
      </c:spPr>
    </c:plotArea>
    <c:legend>
      <c:legendPos val="r"/>
      <c:layout>
        <c:manualLayout>
          <c:xMode val="edge"/>
          <c:yMode val="edge"/>
          <c:x val="0.82735965951152735"/>
          <c:y val="2.1073251917162904E-4"/>
          <c:w val="0.17264034048847257"/>
          <c:h val="0.2723102664869281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lumMod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All Features</c:v>
                </c:pt>
              </c:strCache>
            </c:strRef>
          </c:tx>
          <c:spPr>
            <a:solidFill>
              <a:schemeClr val="accent2"/>
            </a:solidFill>
            <a:ln>
              <a:noFill/>
            </a:ln>
            <a:effectLst/>
          </c:spPr>
          <c:invertIfNegative val="0"/>
          <c:dLbls>
            <c:dLbl>
              <c:idx val="1"/>
              <c:layout>
                <c:manualLayout>
                  <c:x val="-7.7053656560666511E-2"/>
                  <c:y val="2.2179156238533856E-3"/>
                </c:manualLayout>
              </c:layout>
              <c:tx>
                <c:rich>
                  <a:bodyPr/>
                  <a:lstStyle/>
                  <a:p>
                    <a:fld id="{649B55C4-D3C3-4CC3-9541-6D008056963C}"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07F-4A64-9199-9389A4E083C5}"/>
                </c:ext>
              </c:extLst>
            </c:dLbl>
            <c:dLbl>
              <c:idx val="2"/>
              <c:layout>
                <c:manualLayout>
                  <c:x val="-7.5314861414663592E-2"/>
                  <c:y val="-6.844764689206362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Sheet1!$B$2:$B$6</c:f>
              <c:numCache>
                <c:formatCode>General</c:formatCode>
                <c:ptCount val="5"/>
                <c:pt idx="0">
                  <c:v>0.66100000000000003</c:v>
                </c:pt>
                <c:pt idx="1">
                  <c:v>0.83709999999999996</c:v>
                </c:pt>
                <c:pt idx="2">
                  <c:v>0.72660000000000002</c:v>
                </c:pt>
                <c:pt idx="3">
                  <c:v>0.82909999999999995</c:v>
                </c:pt>
                <c:pt idx="4">
                  <c:v>0.81210000000000004</c:v>
                </c:pt>
              </c:numCache>
            </c:numRef>
          </c:val>
          <c:extLst>
            <c:ext xmlns:c16="http://schemas.microsoft.com/office/drawing/2014/chart" uri="{C3380CC4-5D6E-409C-BE32-E72D297353CC}">
              <c16:uniqueId val="{00000000-E07F-4A64-9199-9389A4E083C5}"/>
            </c:ext>
          </c:extLst>
        </c:ser>
        <c:ser>
          <c:idx val="1"/>
          <c:order val="1"/>
          <c:tx>
            <c:strRef>
              <c:f>Sheet1!$C$1</c:f>
              <c:strCache>
                <c:ptCount val="1"/>
                <c:pt idx="0">
                  <c:v>PCA</c:v>
                </c:pt>
              </c:strCache>
            </c:strRef>
          </c:tx>
          <c:spPr>
            <a:solidFill>
              <a:schemeClr val="tx2"/>
            </a:solidFill>
            <a:ln>
              <a:noFill/>
            </a:ln>
            <a:effectLst/>
          </c:spPr>
          <c:invertIfNegative val="0"/>
          <c:dLbls>
            <c:dLbl>
              <c:idx val="0"/>
              <c:layout>
                <c:manualLayout>
                  <c:x val="-6.0464253341772765E-2"/>
                  <c:y val="0"/>
                </c:manualLayout>
              </c:layout>
              <c:tx>
                <c:rich>
                  <a:bodyPr/>
                  <a:lstStyle/>
                  <a:p>
                    <a:fld id="{A01D5120-D487-4EED-B962-611DD82400CF}" type="VALUE">
                      <a:rPr lang="en-US" sz="1200" b="1"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7F-4A64-9199-9389A4E083C5}"/>
                </c:ext>
              </c:extLst>
            </c:dLbl>
            <c:dLbl>
              <c:idx val="2"/>
              <c:layout>
                <c:manualLayout>
                  <c:x val="-4.0537120639044522E-2"/>
                  <c:y val="2.28158822973545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Sheet1!$C$2:$C$6</c:f>
              <c:numCache>
                <c:formatCode>General</c:formatCode>
                <c:ptCount val="5"/>
                <c:pt idx="0">
                  <c:v>0.496</c:v>
                </c:pt>
                <c:pt idx="1">
                  <c:v>0.78739999999999999</c:v>
                </c:pt>
                <c:pt idx="2">
                  <c:v>0.75149999999999995</c:v>
                </c:pt>
                <c:pt idx="3">
                  <c:v>0.76790000000000003</c:v>
                </c:pt>
                <c:pt idx="4">
                  <c:v>0.79720000000000002</c:v>
                </c:pt>
              </c:numCache>
            </c:numRef>
          </c:val>
          <c:extLst>
            <c:ext xmlns:c16="http://schemas.microsoft.com/office/drawing/2014/chart" uri="{C3380CC4-5D6E-409C-BE32-E72D297353CC}">
              <c16:uniqueId val="{00000001-E07F-4A64-9199-9389A4E083C5}"/>
            </c:ext>
          </c:extLst>
        </c:ser>
        <c:ser>
          <c:idx val="2"/>
          <c:order val="2"/>
          <c:tx>
            <c:strRef>
              <c:f>Sheet1!$D$1</c:f>
              <c:strCache>
                <c:ptCount val="1"/>
                <c:pt idx="0">
                  <c:v>Reduced Features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Sheet1!$D$2:$D$6</c:f>
              <c:numCache>
                <c:formatCode>General</c:formatCode>
                <c:ptCount val="5"/>
                <c:pt idx="0">
                  <c:v>0.81330000000000002</c:v>
                </c:pt>
                <c:pt idx="1">
                  <c:v>0.82330000000000003</c:v>
                </c:pt>
                <c:pt idx="3">
                  <c:v>0.80169999999999997</c:v>
                </c:pt>
              </c:numCache>
            </c:numRef>
          </c:val>
          <c:extLst>
            <c:ext xmlns:c16="http://schemas.microsoft.com/office/drawing/2014/chart" uri="{C3380CC4-5D6E-409C-BE32-E72D297353CC}">
              <c16:uniqueId val="{00000002-E07F-4A64-9199-9389A4E083C5}"/>
            </c:ext>
          </c:extLst>
        </c:ser>
        <c:dLbls>
          <c:dLblPos val="inEnd"/>
          <c:showLegendKey val="0"/>
          <c:showVal val="1"/>
          <c:showCatName val="0"/>
          <c:showSerName val="0"/>
          <c:showPercent val="0"/>
          <c:showBubbleSize val="0"/>
        </c:dLbls>
        <c:gapWidth val="182"/>
        <c:axId val="295074240"/>
        <c:axId val="295079488"/>
      </c:barChart>
      <c:catAx>
        <c:axId val="295074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j-lt"/>
                <a:ea typeface="+mn-ea"/>
                <a:cs typeface="+mn-cs"/>
              </a:defRPr>
            </a:pPr>
            <a:endParaRPr lang="en-US"/>
          </a:p>
        </c:txPr>
        <c:crossAx val="295079488"/>
        <c:crosses val="autoZero"/>
        <c:auto val="0"/>
        <c:lblAlgn val="ctr"/>
        <c:lblOffset val="100"/>
        <c:noMultiLvlLbl val="0"/>
      </c:catAx>
      <c:valAx>
        <c:axId val="295079488"/>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n-lt"/>
                <a:ea typeface="+mn-ea"/>
                <a:cs typeface="+mn-cs"/>
              </a:defRPr>
            </a:pPr>
            <a:endParaRPr lang="en-US"/>
          </a:p>
        </c:txPr>
        <c:crossAx val="295074240"/>
        <c:crossesAt val="1"/>
        <c:crossBetween val="between"/>
      </c:valAx>
      <c:spPr>
        <a:noFill/>
        <a:ln>
          <a:noFill/>
        </a:ln>
        <a:effectLst/>
      </c:spPr>
    </c:plotArea>
    <c:legend>
      <c:legendPos val="r"/>
      <c:layout>
        <c:manualLayout>
          <c:xMode val="edge"/>
          <c:yMode val="edge"/>
          <c:x val="0.82735965951152735"/>
          <c:y val="2.1073251917162904E-4"/>
          <c:w val="0.17264034048847257"/>
          <c:h val="0.2723102664869281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lumMod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All Features</c:v>
                </c:pt>
              </c:strCache>
            </c:strRef>
          </c:tx>
          <c:spPr>
            <a:solidFill>
              <a:schemeClr val="accent2"/>
            </a:solidFill>
            <a:ln>
              <a:noFill/>
            </a:ln>
            <a:effectLst/>
          </c:spPr>
          <c:invertIfNegative val="0"/>
          <c:dLbls>
            <c:dLbl>
              <c:idx val="1"/>
              <c:layout>
                <c:manualLayout>
                  <c:x val="-7.7053656560666511E-2"/>
                  <c:y val="2.2179156238533856E-3"/>
                </c:manualLayout>
              </c:layout>
              <c:tx>
                <c:rich>
                  <a:bodyPr/>
                  <a:lstStyle/>
                  <a:p>
                    <a:fld id="{649B55C4-D3C3-4CC3-9541-6D008056963C}" type="VALUE">
                      <a:rPr lang="en-US" sz="1200"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07F-4A64-9199-9389A4E083C5}"/>
                </c:ext>
              </c:extLst>
            </c:dLbl>
            <c:dLbl>
              <c:idx val="2"/>
              <c:layout>
                <c:manualLayout>
                  <c:x val="-7.5314861414663592E-2"/>
                  <c:y val="-6.844764689206362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Sheet1!$B$2:$B$6</c:f>
              <c:numCache>
                <c:formatCode>General</c:formatCode>
                <c:ptCount val="5"/>
                <c:pt idx="0">
                  <c:v>0.66100000000000003</c:v>
                </c:pt>
                <c:pt idx="1">
                  <c:v>0.83709999999999996</c:v>
                </c:pt>
                <c:pt idx="2">
                  <c:v>0.72660000000000002</c:v>
                </c:pt>
                <c:pt idx="3">
                  <c:v>0.82909999999999995</c:v>
                </c:pt>
                <c:pt idx="4">
                  <c:v>0.81210000000000004</c:v>
                </c:pt>
              </c:numCache>
            </c:numRef>
          </c:val>
          <c:extLst>
            <c:ext xmlns:c16="http://schemas.microsoft.com/office/drawing/2014/chart" uri="{C3380CC4-5D6E-409C-BE32-E72D297353CC}">
              <c16:uniqueId val="{00000000-E07F-4A64-9199-9389A4E083C5}"/>
            </c:ext>
          </c:extLst>
        </c:ser>
        <c:ser>
          <c:idx val="1"/>
          <c:order val="1"/>
          <c:tx>
            <c:strRef>
              <c:f>Sheet1!$C$1</c:f>
              <c:strCache>
                <c:ptCount val="1"/>
                <c:pt idx="0">
                  <c:v>PCA</c:v>
                </c:pt>
              </c:strCache>
            </c:strRef>
          </c:tx>
          <c:spPr>
            <a:solidFill>
              <a:schemeClr val="tx2"/>
            </a:solidFill>
            <a:ln>
              <a:noFill/>
            </a:ln>
            <a:effectLst/>
          </c:spPr>
          <c:invertIfNegative val="0"/>
          <c:dLbls>
            <c:dLbl>
              <c:idx val="0"/>
              <c:layout>
                <c:manualLayout>
                  <c:x val="-6.0464253341772765E-2"/>
                  <c:y val="0"/>
                </c:manualLayout>
              </c:layout>
              <c:tx>
                <c:rich>
                  <a:bodyPr/>
                  <a:lstStyle/>
                  <a:p>
                    <a:fld id="{A01D5120-D487-4EED-B962-611DD82400CF}" type="VALUE">
                      <a:rPr lang="en-US" sz="1200" b="1"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07F-4A64-9199-9389A4E083C5}"/>
                </c:ext>
              </c:extLst>
            </c:dLbl>
            <c:dLbl>
              <c:idx val="2"/>
              <c:layout>
                <c:manualLayout>
                  <c:x val="-4.0537120639044522E-2"/>
                  <c:y val="2.281588229735454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07F-4A64-9199-9389A4E083C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Sheet1!$C$2:$C$6</c:f>
              <c:numCache>
                <c:formatCode>General</c:formatCode>
                <c:ptCount val="5"/>
                <c:pt idx="0">
                  <c:v>0.496</c:v>
                </c:pt>
                <c:pt idx="1">
                  <c:v>0.78739999999999999</c:v>
                </c:pt>
                <c:pt idx="2">
                  <c:v>0.75149999999999995</c:v>
                </c:pt>
                <c:pt idx="3">
                  <c:v>0.76790000000000003</c:v>
                </c:pt>
                <c:pt idx="4">
                  <c:v>0.79720000000000002</c:v>
                </c:pt>
              </c:numCache>
            </c:numRef>
          </c:val>
          <c:extLst>
            <c:ext xmlns:c16="http://schemas.microsoft.com/office/drawing/2014/chart" uri="{C3380CC4-5D6E-409C-BE32-E72D297353CC}">
              <c16:uniqueId val="{00000001-E07F-4A64-9199-9389A4E083C5}"/>
            </c:ext>
          </c:extLst>
        </c:ser>
        <c:ser>
          <c:idx val="2"/>
          <c:order val="2"/>
          <c:tx>
            <c:strRef>
              <c:f>Sheet1!$D$1</c:f>
              <c:strCache>
                <c:ptCount val="1"/>
                <c:pt idx="0">
                  <c:v>Reduced Features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lumMod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Decision Tree </c:v>
                </c:pt>
                <c:pt idx="1">
                  <c:v>Gradient Boosting</c:v>
                </c:pt>
                <c:pt idx="2">
                  <c:v>Neural Network </c:v>
                </c:pt>
                <c:pt idx="3">
                  <c:v>Random Forest </c:v>
                </c:pt>
                <c:pt idx="4">
                  <c:v>SVR </c:v>
                </c:pt>
              </c:strCache>
            </c:strRef>
          </c:cat>
          <c:val>
            <c:numRef>
              <c:f>Sheet1!$D$2:$D$6</c:f>
              <c:numCache>
                <c:formatCode>General</c:formatCode>
                <c:ptCount val="5"/>
                <c:pt idx="0">
                  <c:v>0.81330000000000002</c:v>
                </c:pt>
                <c:pt idx="1">
                  <c:v>0.82330000000000003</c:v>
                </c:pt>
                <c:pt idx="3">
                  <c:v>0.80169999999999997</c:v>
                </c:pt>
              </c:numCache>
            </c:numRef>
          </c:val>
          <c:extLst>
            <c:ext xmlns:c16="http://schemas.microsoft.com/office/drawing/2014/chart" uri="{C3380CC4-5D6E-409C-BE32-E72D297353CC}">
              <c16:uniqueId val="{00000002-E07F-4A64-9199-9389A4E083C5}"/>
            </c:ext>
          </c:extLst>
        </c:ser>
        <c:dLbls>
          <c:dLblPos val="inEnd"/>
          <c:showLegendKey val="0"/>
          <c:showVal val="1"/>
          <c:showCatName val="0"/>
          <c:showSerName val="0"/>
          <c:showPercent val="0"/>
          <c:showBubbleSize val="0"/>
        </c:dLbls>
        <c:gapWidth val="182"/>
        <c:axId val="295074240"/>
        <c:axId val="295079488"/>
      </c:barChart>
      <c:catAx>
        <c:axId val="295074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j-lt"/>
                <a:ea typeface="+mn-ea"/>
                <a:cs typeface="+mn-cs"/>
              </a:defRPr>
            </a:pPr>
            <a:endParaRPr lang="en-US"/>
          </a:p>
        </c:txPr>
        <c:crossAx val="295079488"/>
        <c:crosses val="autoZero"/>
        <c:auto val="0"/>
        <c:lblAlgn val="ctr"/>
        <c:lblOffset val="100"/>
        <c:noMultiLvlLbl val="0"/>
      </c:catAx>
      <c:valAx>
        <c:axId val="295079488"/>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2">
                    <a:lumMod val="50000"/>
                  </a:schemeClr>
                </a:solidFill>
                <a:latin typeface="+mn-lt"/>
                <a:ea typeface="+mn-ea"/>
                <a:cs typeface="+mn-cs"/>
              </a:defRPr>
            </a:pPr>
            <a:endParaRPr lang="en-US"/>
          </a:p>
        </c:txPr>
        <c:crossAx val="295074240"/>
        <c:crossesAt val="1"/>
        <c:crossBetween val="between"/>
      </c:valAx>
      <c:spPr>
        <a:noFill/>
        <a:ln>
          <a:noFill/>
        </a:ln>
        <a:effectLst/>
      </c:spPr>
    </c:plotArea>
    <c:legend>
      <c:legendPos val="r"/>
      <c:layout>
        <c:manualLayout>
          <c:xMode val="edge"/>
          <c:yMode val="edge"/>
          <c:x val="0.82735965951152735"/>
          <c:y val="2.1073251917162904E-4"/>
          <c:w val="0.17264034048847257"/>
          <c:h val="0.2723102664869281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lumMod val="50000"/>
                </a:schemeClr>
              </a:solidFill>
              <a:latin typeface="+mj-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mj-lt"/>
                <a:ea typeface="+mn-ea"/>
                <a:cs typeface="+mn-cs"/>
              </a:defRPr>
            </a:pPr>
            <a:r>
              <a:rPr lang="en-US">
                <a:solidFill>
                  <a:schemeClr val="accent1"/>
                </a:solidFill>
              </a:rPr>
              <a:t>Important Features</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mj-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tx2">
                <a:lumMod val="20000"/>
                <a:lumOff val="80000"/>
              </a:schemeClr>
            </a:solidFill>
            <a:ln>
              <a:noFill/>
            </a:ln>
            <a:effectLst/>
          </c:spPr>
          <c:invertIfNegative val="0"/>
          <c:dLbls>
            <c:dLbl>
              <c:idx val="2"/>
              <c:layout>
                <c:manualLayout>
                  <c:x val="-1.6935067215154601E-2"/>
                  <c:y val="-5.5399366178905127E-3"/>
                </c:manualLayout>
              </c:layout>
              <c:tx>
                <c:rich>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j-lt"/>
                        <a:ea typeface="+mn-ea"/>
                        <a:cs typeface="+mn-cs"/>
                      </a:defRPr>
                    </a:pPr>
                    <a:r>
                      <a:rPr lang="en-US">
                        <a:solidFill>
                          <a:schemeClr val="bg1"/>
                        </a:solidFill>
                      </a:rPr>
                      <a:t>&lt;</a:t>
                    </a:r>
                    <a:fld id="{7A93B119-FAA0-4C8F-927B-4AFA2026D0E5}" type="VALUE">
                      <a:rPr lang="en-US" smtClean="0">
                        <a:solidFill>
                          <a:schemeClr val="bg1"/>
                        </a:solidFill>
                      </a:rPr>
                      <a:pPr>
                        <a:defRPr sz="1050" b="0">
                          <a:solidFill>
                            <a:schemeClr val="bg1"/>
                          </a:solidFill>
                        </a:defRPr>
                      </a:pPr>
                      <a:t>[VALUE]</a:t>
                    </a:fld>
                    <a:endParaRPr lang="en-US">
                      <a:solidFill>
                        <a:schemeClr val="bg1"/>
                      </a:solidFill>
                    </a:endParaRPr>
                  </a:p>
                </c:rich>
              </c:tx>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j-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0957093458176208"/>
                      <c:h val="0.11265482923254427"/>
                    </c:manualLayout>
                  </c15:layout>
                  <c15:dlblFieldTable/>
                  <c15:showDataLabelsRange val="0"/>
                </c:ext>
                <c:ext xmlns:c16="http://schemas.microsoft.com/office/drawing/2014/chart" uri="{C3380CC4-5D6E-409C-BE32-E72D297353CC}">
                  <c16:uniqueId val="{00000003-EBC5-4C96-9A19-5BDE69E6812B}"/>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50000"/>
                      </a:schemeClr>
                    </a:solidFill>
                    <a:latin typeface="+mj-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Negative Score</c:v>
                </c:pt>
                <c:pt idx="1">
                  <c:v>Positive Score</c:v>
                </c:pt>
                <c:pt idx="2">
                  <c:v>Others</c:v>
                </c:pt>
              </c:strCache>
            </c:strRef>
          </c:cat>
          <c:val>
            <c:numRef>
              <c:f>Sheet1!$B$2:$B$4</c:f>
              <c:numCache>
                <c:formatCode>General</c:formatCode>
                <c:ptCount val="3"/>
                <c:pt idx="0">
                  <c:v>0.6</c:v>
                </c:pt>
                <c:pt idx="1">
                  <c:v>0.3</c:v>
                </c:pt>
                <c:pt idx="2">
                  <c:v>0.1</c:v>
                </c:pt>
              </c:numCache>
            </c:numRef>
          </c:val>
          <c:extLst>
            <c:ext xmlns:c16="http://schemas.microsoft.com/office/drawing/2014/chart" uri="{C3380CC4-5D6E-409C-BE32-E72D297353CC}">
              <c16:uniqueId val="{00000000-EBC5-4C96-9A19-5BDE69E6812B}"/>
            </c:ext>
          </c:extLst>
        </c:ser>
        <c:dLbls>
          <c:dLblPos val="inEnd"/>
          <c:showLegendKey val="0"/>
          <c:showVal val="1"/>
          <c:showCatName val="0"/>
          <c:showSerName val="0"/>
          <c:showPercent val="0"/>
          <c:showBubbleSize val="0"/>
        </c:dLbls>
        <c:gapWidth val="182"/>
        <c:axId val="638852120"/>
        <c:axId val="638791112"/>
      </c:barChart>
      <c:catAx>
        <c:axId val="638852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accent1"/>
                </a:solidFill>
                <a:latin typeface="+mj-lt"/>
                <a:ea typeface="+mn-ea"/>
                <a:cs typeface="+mn-cs"/>
              </a:defRPr>
            </a:pPr>
            <a:endParaRPr lang="en-US"/>
          </a:p>
        </c:txPr>
        <c:crossAx val="638791112"/>
        <c:crosses val="autoZero"/>
        <c:auto val="1"/>
        <c:lblAlgn val="ctr"/>
        <c:lblOffset val="100"/>
        <c:noMultiLvlLbl val="0"/>
      </c:catAx>
      <c:valAx>
        <c:axId val="6387911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accent1"/>
                </a:solidFill>
                <a:latin typeface="+mj-lt"/>
                <a:ea typeface="+mn-ea"/>
                <a:cs typeface="+mn-cs"/>
              </a:defRPr>
            </a:pPr>
            <a:endParaRPr lang="en-US"/>
          </a:p>
        </c:txPr>
        <c:crossAx val="638852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lumMod val="50000"/>
            </a:schemeClr>
          </a:solidFill>
          <a:latin typeface="+mj-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2F405D-B33F-4E14-B146-7F313FDAF161}" type="doc">
      <dgm:prSet loTypeId="urn:microsoft.com/office/officeart/2005/8/layout/process2" loCatId="process" qsTypeId="urn:microsoft.com/office/officeart/2005/8/quickstyle/simple1" qsCatId="simple" csTypeId="urn:microsoft.com/office/officeart/2005/8/colors/accent2_2" csCatId="accent2" phldr="1"/>
      <dgm:spPr/>
    </dgm:pt>
    <dgm:pt modelId="{830B329D-8EFB-4DC0-905A-E63ECD5C556D}">
      <dgm:prSet phldrT="[Text]" custT="1"/>
      <dgm:spPr/>
      <dgm:t>
        <a:bodyPr/>
        <a:lstStyle/>
        <a:p>
          <a:r>
            <a:rPr lang="en-US" sz="1800">
              <a:latin typeface="+mj-lt"/>
            </a:rPr>
            <a:t>Convert strings to </a:t>
          </a:r>
          <a:r>
            <a:rPr lang="en-US" sz="1800" b="1">
              <a:latin typeface="+mj-lt"/>
            </a:rPr>
            <a:t>dictionary </a:t>
          </a:r>
          <a:r>
            <a:rPr lang="en-US" sz="1800" b="0">
              <a:latin typeface="+mj-lt"/>
            </a:rPr>
            <a:t>then to </a:t>
          </a:r>
          <a:r>
            <a:rPr lang="en-US" sz="1800" b="1" err="1">
              <a:latin typeface="+mj-lt"/>
            </a:rPr>
            <a:t>dataframe</a:t>
          </a:r>
          <a:r>
            <a:rPr lang="en-US" sz="1800" b="1">
              <a:latin typeface="+mj-lt"/>
            </a:rPr>
            <a:t> columns</a:t>
          </a:r>
        </a:p>
      </dgm:t>
    </dgm:pt>
    <dgm:pt modelId="{609A8C1A-00F9-4EC3-9A4A-4BE7C9DFE219}" type="parTrans" cxnId="{BF625686-B7AE-4A6F-BD14-A77E64BCDA23}">
      <dgm:prSet/>
      <dgm:spPr/>
      <dgm:t>
        <a:bodyPr/>
        <a:lstStyle/>
        <a:p>
          <a:endParaRPr lang="en-US" sz="1600"/>
        </a:p>
      </dgm:t>
    </dgm:pt>
    <dgm:pt modelId="{95D4F09D-BF33-40A6-B5CE-F829853A0207}" type="sibTrans" cxnId="{BF625686-B7AE-4A6F-BD14-A77E64BCDA23}">
      <dgm:prSet custT="1"/>
      <dgm:spPr/>
      <dgm:t>
        <a:bodyPr/>
        <a:lstStyle/>
        <a:p>
          <a:endParaRPr lang="en-US" sz="1400"/>
        </a:p>
      </dgm:t>
    </dgm:pt>
    <dgm:pt modelId="{111C8F99-72AC-4CCB-AE4E-E33A32C0D3BE}">
      <dgm:prSet custT="1"/>
      <dgm:spPr/>
      <dgm:t>
        <a:bodyPr/>
        <a:lstStyle/>
        <a:p>
          <a:r>
            <a:rPr lang="en-US" sz="1800">
              <a:latin typeface="+mj-lt"/>
            </a:rPr>
            <a:t>Total of </a:t>
          </a:r>
          <a:r>
            <a:rPr lang="en-US" sz="2000" b="1">
              <a:latin typeface="+mj-lt"/>
            </a:rPr>
            <a:t>39</a:t>
          </a:r>
          <a:r>
            <a:rPr lang="en-US" sz="1800">
              <a:latin typeface="+mj-lt"/>
            </a:rPr>
            <a:t> </a:t>
          </a:r>
          <a:r>
            <a:rPr lang="en-US" sz="2000" b="1">
              <a:latin typeface="+mj-lt"/>
            </a:rPr>
            <a:t>attributes</a:t>
          </a:r>
          <a:endParaRPr lang="en-US" sz="1800" b="1">
            <a:latin typeface="+mj-lt"/>
          </a:endParaRPr>
        </a:p>
      </dgm:t>
    </dgm:pt>
    <dgm:pt modelId="{32FC0459-71DE-45AD-912C-EBEF76E45AC7}" type="parTrans" cxnId="{90DC04E9-DD5D-4C34-861C-6DC7A7000E06}">
      <dgm:prSet/>
      <dgm:spPr/>
      <dgm:t>
        <a:bodyPr/>
        <a:lstStyle/>
        <a:p>
          <a:endParaRPr lang="en-US" sz="1600"/>
        </a:p>
      </dgm:t>
    </dgm:pt>
    <dgm:pt modelId="{53E283FE-4FDE-4EB4-8386-6160AD2292CE}" type="sibTrans" cxnId="{90DC04E9-DD5D-4C34-861C-6DC7A7000E06}">
      <dgm:prSet custT="1"/>
      <dgm:spPr/>
      <dgm:t>
        <a:bodyPr/>
        <a:lstStyle/>
        <a:p>
          <a:endParaRPr lang="en-US" sz="1400"/>
        </a:p>
      </dgm:t>
    </dgm:pt>
    <dgm:pt modelId="{CE76FE26-B94B-4BA7-AC39-835CEBE37BD9}">
      <dgm:prSet custT="1"/>
      <dgm:spPr/>
      <dgm:t>
        <a:bodyPr/>
        <a:lstStyle/>
        <a:p>
          <a:r>
            <a:rPr lang="en-US" sz="1800">
              <a:latin typeface="+mj-ea"/>
              <a:ea typeface="+mj-ea"/>
            </a:rPr>
            <a:t>Remove 20 attributes with </a:t>
          </a:r>
          <a:r>
            <a:rPr lang="en-US" sz="2000" b="1">
              <a:latin typeface="+mj-ea"/>
              <a:ea typeface="+mj-ea"/>
            </a:rPr>
            <a:t>more than 50% nulls</a:t>
          </a:r>
          <a:endParaRPr lang="en-US" sz="1800" b="1">
            <a:latin typeface="+mj-ea"/>
            <a:ea typeface="+mj-ea"/>
          </a:endParaRPr>
        </a:p>
      </dgm:t>
    </dgm:pt>
    <dgm:pt modelId="{BA1BCD2F-65CF-4424-A66D-30AE409F7AB0}" type="parTrans" cxnId="{5238748C-C11B-4807-98CF-74D6A2E6430B}">
      <dgm:prSet/>
      <dgm:spPr/>
      <dgm:t>
        <a:bodyPr/>
        <a:lstStyle/>
        <a:p>
          <a:endParaRPr lang="en-US" sz="1600"/>
        </a:p>
      </dgm:t>
    </dgm:pt>
    <dgm:pt modelId="{2E7C9934-F4B6-4B3D-8F85-2D066BDAB56E}" type="sibTrans" cxnId="{5238748C-C11B-4807-98CF-74D6A2E6430B}">
      <dgm:prSet/>
      <dgm:spPr/>
      <dgm:t>
        <a:bodyPr/>
        <a:lstStyle/>
        <a:p>
          <a:endParaRPr lang="en-US" sz="1600"/>
        </a:p>
      </dgm:t>
    </dgm:pt>
    <dgm:pt modelId="{20A38607-0F7E-40F7-A435-55E6F460EF12}" type="pres">
      <dgm:prSet presAssocID="{322F405D-B33F-4E14-B146-7F313FDAF161}" presName="linearFlow" presStyleCnt="0">
        <dgm:presLayoutVars>
          <dgm:resizeHandles val="exact"/>
        </dgm:presLayoutVars>
      </dgm:prSet>
      <dgm:spPr/>
    </dgm:pt>
    <dgm:pt modelId="{3D69F29E-32EE-4100-B4C1-0524F70B3940}" type="pres">
      <dgm:prSet presAssocID="{830B329D-8EFB-4DC0-905A-E63ECD5C556D}" presName="node" presStyleLbl="node1" presStyleIdx="0" presStyleCnt="3" custScaleX="126206">
        <dgm:presLayoutVars>
          <dgm:bulletEnabled val="1"/>
        </dgm:presLayoutVars>
      </dgm:prSet>
      <dgm:spPr/>
    </dgm:pt>
    <dgm:pt modelId="{0E7842CA-3813-4397-99C4-718476498B55}" type="pres">
      <dgm:prSet presAssocID="{95D4F09D-BF33-40A6-B5CE-F829853A0207}" presName="sibTrans" presStyleLbl="sibTrans2D1" presStyleIdx="0" presStyleCnt="2"/>
      <dgm:spPr/>
    </dgm:pt>
    <dgm:pt modelId="{3FF3A104-5F90-4964-9B72-FA310B12811D}" type="pres">
      <dgm:prSet presAssocID="{95D4F09D-BF33-40A6-B5CE-F829853A0207}" presName="connectorText" presStyleLbl="sibTrans2D1" presStyleIdx="0" presStyleCnt="2"/>
      <dgm:spPr/>
    </dgm:pt>
    <dgm:pt modelId="{F2FA53DA-0C8F-4C83-9FDB-776BD62FDFFB}" type="pres">
      <dgm:prSet presAssocID="{111C8F99-72AC-4CCB-AE4E-E33A32C0D3BE}" presName="node" presStyleLbl="node1" presStyleIdx="1" presStyleCnt="3" custScaleX="125438">
        <dgm:presLayoutVars>
          <dgm:bulletEnabled val="1"/>
        </dgm:presLayoutVars>
      </dgm:prSet>
      <dgm:spPr/>
    </dgm:pt>
    <dgm:pt modelId="{29DE307D-FB0F-4458-87AE-595CA2A70A78}" type="pres">
      <dgm:prSet presAssocID="{53E283FE-4FDE-4EB4-8386-6160AD2292CE}" presName="sibTrans" presStyleLbl="sibTrans2D1" presStyleIdx="1" presStyleCnt="2"/>
      <dgm:spPr/>
    </dgm:pt>
    <dgm:pt modelId="{6D9E4C7B-77D4-47D5-B431-455805523DF9}" type="pres">
      <dgm:prSet presAssocID="{53E283FE-4FDE-4EB4-8386-6160AD2292CE}" presName="connectorText" presStyleLbl="sibTrans2D1" presStyleIdx="1" presStyleCnt="2"/>
      <dgm:spPr/>
    </dgm:pt>
    <dgm:pt modelId="{75BA9DE6-9E73-4366-A17C-22E0C7B4D4F5}" type="pres">
      <dgm:prSet presAssocID="{CE76FE26-B94B-4BA7-AC39-835CEBE37BD9}" presName="node" presStyleLbl="node1" presStyleIdx="2" presStyleCnt="3" custScaleX="124044">
        <dgm:presLayoutVars>
          <dgm:bulletEnabled val="1"/>
        </dgm:presLayoutVars>
      </dgm:prSet>
      <dgm:spPr/>
    </dgm:pt>
  </dgm:ptLst>
  <dgm:cxnLst>
    <dgm:cxn modelId="{E1B06C16-27B1-47D4-AB58-BECBA688A216}" type="presOf" srcId="{830B329D-8EFB-4DC0-905A-E63ECD5C556D}" destId="{3D69F29E-32EE-4100-B4C1-0524F70B3940}" srcOrd="0" destOrd="0" presId="urn:microsoft.com/office/officeart/2005/8/layout/process2"/>
    <dgm:cxn modelId="{55D46641-DD6B-4D34-BE60-4C8051B77CF4}" type="presOf" srcId="{53E283FE-4FDE-4EB4-8386-6160AD2292CE}" destId="{6D9E4C7B-77D4-47D5-B431-455805523DF9}" srcOrd="1" destOrd="0" presId="urn:microsoft.com/office/officeart/2005/8/layout/process2"/>
    <dgm:cxn modelId="{77AD9A44-9176-44FE-8508-AAA0E8F155C5}" type="presOf" srcId="{322F405D-B33F-4E14-B146-7F313FDAF161}" destId="{20A38607-0F7E-40F7-A435-55E6F460EF12}" srcOrd="0" destOrd="0" presId="urn:microsoft.com/office/officeart/2005/8/layout/process2"/>
    <dgm:cxn modelId="{B6954C67-BF1D-4930-BDFC-611DC7FFAD3E}" type="presOf" srcId="{CE76FE26-B94B-4BA7-AC39-835CEBE37BD9}" destId="{75BA9DE6-9E73-4366-A17C-22E0C7B4D4F5}" srcOrd="0" destOrd="0" presId="urn:microsoft.com/office/officeart/2005/8/layout/process2"/>
    <dgm:cxn modelId="{A25C3872-264E-4025-82CF-3DE98E8B5FED}" type="presOf" srcId="{111C8F99-72AC-4CCB-AE4E-E33A32C0D3BE}" destId="{F2FA53DA-0C8F-4C83-9FDB-776BD62FDFFB}" srcOrd="0" destOrd="0" presId="urn:microsoft.com/office/officeart/2005/8/layout/process2"/>
    <dgm:cxn modelId="{EAFDB17C-70F2-4A4D-9799-64B6CA323448}" type="presOf" srcId="{95D4F09D-BF33-40A6-B5CE-F829853A0207}" destId="{0E7842CA-3813-4397-99C4-718476498B55}" srcOrd="0" destOrd="0" presId="urn:microsoft.com/office/officeart/2005/8/layout/process2"/>
    <dgm:cxn modelId="{BF625686-B7AE-4A6F-BD14-A77E64BCDA23}" srcId="{322F405D-B33F-4E14-B146-7F313FDAF161}" destId="{830B329D-8EFB-4DC0-905A-E63ECD5C556D}" srcOrd="0" destOrd="0" parTransId="{609A8C1A-00F9-4EC3-9A4A-4BE7C9DFE219}" sibTransId="{95D4F09D-BF33-40A6-B5CE-F829853A0207}"/>
    <dgm:cxn modelId="{5238748C-C11B-4807-98CF-74D6A2E6430B}" srcId="{322F405D-B33F-4E14-B146-7F313FDAF161}" destId="{CE76FE26-B94B-4BA7-AC39-835CEBE37BD9}" srcOrd="2" destOrd="0" parTransId="{BA1BCD2F-65CF-4424-A66D-30AE409F7AB0}" sibTransId="{2E7C9934-F4B6-4B3D-8F85-2D066BDAB56E}"/>
    <dgm:cxn modelId="{1534DF9F-AE71-41A8-98A6-2F3D65735B00}" type="presOf" srcId="{53E283FE-4FDE-4EB4-8386-6160AD2292CE}" destId="{29DE307D-FB0F-4458-87AE-595CA2A70A78}" srcOrd="0" destOrd="0" presId="urn:microsoft.com/office/officeart/2005/8/layout/process2"/>
    <dgm:cxn modelId="{90DC04E9-DD5D-4C34-861C-6DC7A7000E06}" srcId="{322F405D-B33F-4E14-B146-7F313FDAF161}" destId="{111C8F99-72AC-4CCB-AE4E-E33A32C0D3BE}" srcOrd="1" destOrd="0" parTransId="{32FC0459-71DE-45AD-912C-EBEF76E45AC7}" sibTransId="{53E283FE-4FDE-4EB4-8386-6160AD2292CE}"/>
    <dgm:cxn modelId="{19C06DFB-70F8-490F-8B81-A50EF899F402}" type="presOf" srcId="{95D4F09D-BF33-40A6-B5CE-F829853A0207}" destId="{3FF3A104-5F90-4964-9B72-FA310B12811D}" srcOrd="1" destOrd="0" presId="urn:microsoft.com/office/officeart/2005/8/layout/process2"/>
    <dgm:cxn modelId="{3ECB2FE3-0E53-4615-9A6B-F31EE57975AC}" type="presParOf" srcId="{20A38607-0F7E-40F7-A435-55E6F460EF12}" destId="{3D69F29E-32EE-4100-B4C1-0524F70B3940}" srcOrd="0" destOrd="0" presId="urn:microsoft.com/office/officeart/2005/8/layout/process2"/>
    <dgm:cxn modelId="{B450142E-AF51-4E64-ADE1-62C3A5DA329D}" type="presParOf" srcId="{20A38607-0F7E-40F7-A435-55E6F460EF12}" destId="{0E7842CA-3813-4397-99C4-718476498B55}" srcOrd="1" destOrd="0" presId="urn:microsoft.com/office/officeart/2005/8/layout/process2"/>
    <dgm:cxn modelId="{B403E764-4929-4351-B226-7C871BEBDFDD}" type="presParOf" srcId="{0E7842CA-3813-4397-99C4-718476498B55}" destId="{3FF3A104-5F90-4964-9B72-FA310B12811D}" srcOrd="0" destOrd="0" presId="urn:microsoft.com/office/officeart/2005/8/layout/process2"/>
    <dgm:cxn modelId="{9C589D43-01DB-4590-A8E3-9977432A03B7}" type="presParOf" srcId="{20A38607-0F7E-40F7-A435-55E6F460EF12}" destId="{F2FA53DA-0C8F-4C83-9FDB-776BD62FDFFB}" srcOrd="2" destOrd="0" presId="urn:microsoft.com/office/officeart/2005/8/layout/process2"/>
    <dgm:cxn modelId="{9FCACCCC-45FF-4DFD-B49F-05BAA8988992}" type="presParOf" srcId="{20A38607-0F7E-40F7-A435-55E6F460EF12}" destId="{29DE307D-FB0F-4458-87AE-595CA2A70A78}" srcOrd="3" destOrd="0" presId="urn:microsoft.com/office/officeart/2005/8/layout/process2"/>
    <dgm:cxn modelId="{3B334502-E3AE-4A8B-A4D8-ABBDD169DD77}" type="presParOf" srcId="{29DE307D-FB0F-4458-87AE-595CA2A70A78}" destId="{6D9E4C7B-77D4-47D5-B431-455805523DF9}" srcOrd="0" destOrd="0" presId="urn:microsoft.com/office/officeart/2005/8/layout/process2"/>
    <dgm:cxn modelId="{BF2B935A-7CDC-457C-9C7E-3C7A46D4ADE2}" type="presParOf" srcId="{20A38607-0F7E-40F7-A435-55E6F460EF12}" destId="{75BA9DE6-9E73-4366-A17C-22E0C7B4D4F5}"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168F1-FF14-4A89-8D2D-F418A288F1DF}"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B34A4DA4-BCAF-4E3E-BAA5-856FE71CACA0}">
      <dgm:prSet phldrT="[文本]"/>
      <dgm:spPr/>
      <dgm:t>
        <a:bodyPr/>
        <a:lstStyle/>
        <a:p>
          <a:r>
            <a:rPr lang="en-US">
              <a:latin typeface="+mj-lt"/>
            </a:rPr>
            <a:t>Split attribute columns having string values</a:t>
          </a:r>
        </a:p>
      </dgm:t>
    </dgm:pt>
    <dgm:pt modelId="{3CFB3DDC-A6F4-4D3B-80D0-6BBA23D1A2F1}" type="parTrans" cxnId="{084D09DC-E837-4BEF-954A-FF0E649B6ABE}">
      <dgm:prSet/>
      <dgm:spPr/>
      <dgm:t>
        <a:bodyPr/>
        <a:lstStyle/>
        <a:p>
          <a:endParaRPr lang="en-US"/>
        </a:p>
      </dgm:t>
    </dgm:pt>
    <dgm:pt modelId="{A9E88134-3F8D-46D9-8202-89AA70EF2DCB}" type="sibTrans" cxnId="{084D09DC-E837-4BEF-954A-FF0E649B6ABE}">
      <dgm:prSet/>
      <dgm:spPr/>
      <dgm:t>
        <a:bodyPr/>
        <a:lstStyle/>
        <a:p>
          <a:endParaRPr lang="en-US"/>
        </a:p>
      </dgm:t>
    </dgm:pt>
    <dgm:pt modelId="{4D76F3A6-B0EC-4B4F-8378-73A9F9FFF8AF}">
      <dgm:prSet phldrT="[文本]" custT="1"/>
      <dgm:spPr/>
      <dgm:t>
        <a:bodyPr/>
        <a:lstStyle/>
        <a:p>
          <a:pPr>
            <a:buFont typeface="Arial"/>
            <a:buChar char="•"/>
          </a:pPr>
          <a:r>
            <a:rPr lang="en-US" sz="1800">
              <a:ea typeface="+mn-lt"/>
              <a:cs typeface="+mn-lt"/>
            </a:rPr>
            <a:t>'</a:t>
          </a:r>
          <a:r>
            <a:rPr lang="en-US" sz="1800" b="1" err="1">
              <a:solidFill>
                <a:srgbClr val="C00000"/>
              </a:solidFill>
              <a:ea typeface="+mn-lt"/>
              <a:cs typeface="+mn-lt"/>
            </a:rPr>
            <a:t>BusinessParkin</a:t>
          </a:r>
          <a:r>
            <a:rPr lang="en-US" sz="1800" err="1">
              <a:solidFill>
                <a:srgbClr val="C00000"/>
              </a:solidFill>
              <a:ea typeface="+mn-lt"/>
              <a:cs typeface="+mn-lt"/>
            </a:rPr>
            <a:t>g</a:t>
          </a:r>
          <a:r>
            <a:rPr lang="en-US" sz="1800">
              <a:ea typeface="+mn-lt"/>
              <a:cs typeface="+mn-lt"/>
            </a:rPr>
            <a:t>': street, garage, validated, lot...</a:t>
          </a:r>
          <a:endParaRPr lang="en-US" sz="1800"/>
        </a:p>
      </dgm:t>
    </dgm:pt>
    <dgm:pt modelId="{EA57F6EF-838A-4193-8C39-35263D0105EC}" type="parTrans" cxnId="{2D298DB9-060C-46C2-8BE9-7B114D194A51}">
      <dgm:prSet/>
      <dgm:spPr/>
      <dgm:t>
        <a:bodyPr/>
        <a:lstStyle/>
        <a:p>
          <a:endParaRPr lang="en-US"/>
        </a:p>
      </dgm:t>
    </dgm:pt>
    <dgm:pt modelId="{3E7FAD4B-DF05-4444-BDE0-49A6BD742E06}" type="sibTrans" cxnId="{2D298DB9-060C-46C2-8BE9-7B114D194A51}">
      <dgm:prSet/>
      <dgm:spPr/>
      <dgm:t>
        <a:bodyPr/>
        <a:lstStyle/>
        <a:p>
          <a:endParaRPr lang="en-US"/>
        </a:p>
      </dgm:t>
    </dgm:pt>
    <dgm:pt modelId="{63D714AD-3F5A-4F5F-BCC2-D79DD4AD74D1}">
      <dgm:prSet phldrT="[文本]"/>
      <dgm:spPr/>
      <dgm:t>
        <a:bodyPr/>
        <a:lstStyle/>
        <a:p>
          <a:r>
            <a:rPr lang="en-US">
              <a:latin typeface="+mj-lt"/>
            </a:rPr>
            <a:t>Convert </a:t>
          </a:r>
          <a:r>
            <a:rPr lang="en-US">
              <a:latin typeface="+mj-lt"/>
              <a:ea typeface="+mn-ea"/>
              <a:cs typeface="+mn-cs"/>
            </a:rPr>
            <a:t>categorical</a:t>
          </a:r>
          <a:r>
            <a:rPr lang="en-US">
              <a:latin typeface="+mj-lt"/>
            </a:rPr>
            <a:t> columns to </a:t>
          </a:r>
          <a:r>
            <a:rPr lang="en-US">
              <a:latin typeface="+mj-lt"/>
              <a:ea typeface="+mn-ea"/>
              <a:cs typeface="+mn-cs"/>
            </a:rPr>
            <a:t>dummies</a:t>
          </a:r>
          <a:endParaRPr lang="en-US">
            <a:latin typeface="+mj-lt"/>
          </a:endParaRPr>
        </a:p>
      </dgm:t>
    </dgm:pt>
    <dgm:pt modelId="{623CEB24-EDA8-45B0-B66A-20A24C712F66}" type="parTrans" cxnId="{4FDCF373-6775-4C13-8150-8698309C8CB2}">
      <dgm:prSet/>
      <dgm:spPr/>
      <dgm:t>
        <a:bodyPr/>
        <a:lstStyle/>
        <a:p>
          <a:endParaRPr lang="en-US"/>
        </a:p>
      </dgm:t>
    </dgm:pt>
    <dgm:pt modelId="{60D69A15-0C7F-4E1B-8345-9A2ABA37B87F}" type="sibTrans" cxnId="{4FDCF373-6775-4C13-8150-8698309C8CB2}">
      <dgm:prSet/>
      <dgm:spPr/>
      <dgm:t>
        <a:bodyPr/>
        <a:lstStyle/>
        <a:p>
          <a:endParaRPr lang="en-US"/>
        </a:p>
      </dgm:t>
    </dgm:pt>
    <dgm:pt modelId="{8A97E1E7-724E-40A1-B56F-18A0C4B51010}">
      <dgm:prSet phldrT="[文本]"/>
      <dgm:spPr/>
      <dgm:t>
        <a:bodyPr/>
        <a:lstStyle/>
        <a:p>
          <a:r>
            <a:rPr lang="en-US"/>
            <a:t>['Alcohol', '</a:t>
          </a:r>
          <a:r>
            <a:rPr lang="en-US" err="1"/>
            <a:t>NoiseLevel</a:t>
          </a:r>
          <a:r>
            <a:rPr lang="en-US"/>
            <a:t>', '</a:t>
          </a:r>
          <a:r>
            <a:rPr lang="en-US" err="1"/>
            <a:t>RestaurantsAttire</a:t>
          </a:r>
          <a:r>
            <a:rPr lang="en-US"/>
            <a:t>', '</a:t>
          </a:r>
          <a:r>
            <a:rPr lang="en-US" err="1"/>
            <a:t>WiFi</a:t>
          </a:r>
          <a:r>
            <a:rPr lang="en-US"/>
            <a:t>', '</a:t>
          </a:r>
          <a:r>
            <a:rPr lang="en-US" err="1"/>
            <a:t>RestaurantsPriceRange</a:t>
          </a:r>
          <a:r>
            <a:rPr lang="en-US"/>
            <a:t>']; </a:t>
          </a:r>
          <a:r>
            <a:rPr lang="en-US" b="1">
              <a:solidFill>
                <a:srgbClr val="C00000"/>
              </a:solidFill>
            </a:rPr>
            <a:t>remove 1 category</a:t>
          </a:r>
          <a:endParaRPr lang="en-US">
            <a:solidFill>
              <a:srgbClr val="C00000"/>
            </a:solidFill>
          </a:endParaRPr>
        </a:p>
      </dgm:t>
    </dgm:pt>
    <dgm:pt modelId="{C6DD60A9-C9CC-457D-888A-C37B32D3B4C3}" type="parTrans" cxnId="{E5D3ED97-77D1-49F6-A64D-3BBC0CA4713A}">
      <dgm:prSet/>
      <dgm:spPr/>
      <dgm:t>
        <a:bodyPr/>
        <a:lstStyle/>
        <a:p>
          <a:endParaRPr lang="en-US"/>
        </a:p>
      </dgm:t>
    </dgm:pt>
    <dgm:pt modelId="{8FDD5D38-E67C-4B57-BA87-2F5F380D6CA8}" type="sibTrans" cxnId="{E5D3ED97-77D1-49F6-A64D-3BBC0CA4713A}">
      <dgm:prSet/>
      <dgm:spPr/>
      <dgm:t>
        <a:bodyPr/>
        <a:lstStyle/>
        <a:p>
          <a:endParaRPr lang="en-US"/>
        </a:p>
      </dgm:t>
    </dgm:pt>
    <dgm:pt modelId="{9989B35E-56D8-4FBD-9317-2F90B0B3F29A}">
      <dgm:prSet phldrT="[文本]"/>
      <dgm:spPr/>
      <dgm:t>
        <a:bodyPr/>
        <a:lstStyle/>
        <a:p>
          <a:r>
            <a:rPr lang="en-US">
              <a:latin typeface="+mj-lt"/>
            </a:rPr>
            <a:t>After processing completes</a:t>
          </a:r>
        </a:p>
      </dgm:t>
    </dgm:pt>
    <dgm:pt modelId="{1D6B4DFE-0A88-42B2-8FA7-78D831BACE4C}" type="parTrans" cxnId="{1F2E42A2-21F3-4FDF-AEB5-27F577CB2119}">
      <dgm:prSet/>
      <dgm:spPr/>
      <dgm:t>
        <a:bodyPr/>
        <a:lstStyle/>
        <a:p>
          <a:endParaRPr lang="en-US"/>
        </a:p>
      </dgm:t>
    </dgm:pt>
    <dgm:pt modelId="{6AC3E473-6C28-43A6-87A4-D3CD21122191}" type="sibTrans" cxnId="{1F2E42A2-21F3-4FDF-AEB5-27F577CB2119}">
      <dgm:prSet/>
      <dgm:spPr/>
      <dgm:t>
        <a:bodyPr/>
        <a:lstStyle/>
        <a:p>
          <a:endParaRPr lang="en-US"/>
        </a:p>
      </dgm:t>
    </dgm:pt>
    <dgm:pt modelId="{5300EF4E-5E9F-4872-AC5B-5842A16B0D73}">
      <dgm:prSet phldrT="[文本]"/>
      <dgm:spPr/>
      <dgm:t>
        <a:bodyPr/>
        <a:lstStyle/>
        <a:p>
          <a:r>
            <a:rPr lang="en-US"/>
            <a:t>There are a total of </a:t>
          </a:r>
          <a:r>
            <a:rPr lang="en-US" b="1">
              <a:solidFill>
                <a:srgbClr val="C00000"/>
              </a:solidFill>
            </a:rPr>
            <a:t>45 attributes</a:t>
          </a:r>
          <a:endParaRPr lang="en-US">
            <a:solidFill>
              <a:srgbClr val="C00000"/>
            </a:solidFill>
          </a:endParaRPr>
        </a:p>
      </dgm:t>
    </dgm:pt>
    <dgm:pt modelId="{D3A8D475-7797-4DEE-8F8E-8799D61E0C6F}" type="parTrans" cxnId="{DEEDF2E1-4750-4843-A44F-3C02332407F5}">
      <dgm:prSet/>
      <dgm:spPr/>
      <dgm:t>
        <a:bodyPr/>
        <a:lstStyle/>
        <a:p>
          <a:endParaRPr lang="en-US"/>
        </a:p>
      </dgm:t>
    </dgm:pt>
    <dgm:pt modelId="{03B705C5-1BC0-4C1C-923F-9452F433CEFB}" type="sibTrans" cxnId="{DEEDF2E1-4750-4843-A44F-3C02332407F5}">
      <dgm:prSet/>
      <dgm:spPr/>
      <dgm:t>
        <a:bodyPr/>
        <a:lstStyle/>
        <a:p>
          <a:endParaRPr lang="en-US"/>
        </a:p>
      </dgm:t>
    </dgm:pt>
    <dgm:pt modelId="{3D609FF4-7E34-4AE1-845B-E6513F535A45}">
      <dgm:prSet custT="1"/>
      <dgm:spPr/>
      <dgm:t>
        <a:bodyPr/>
        <a:lstStyle/>
        <a:p>
          <a:r>
            <a:rPr lang="en-US" sz="1800">
              <a:ea typeface="+mn-lt"/>
              <a:cs typeface="+mn-lt"/>
            </a:rPr>
            <a:t>'</a:t>
          </a:r>
          <a:r>
            <a:rPr lang="en-US" sz="1800" b="1">
              <a:solidFill>
                <a:srgbClr val="C00000"/>
              </a:solidFill>
              <a:ea typeface="+mn-lt"/>
              <a:cs typeface="+mn-lt"/>
            </a:rPr>
            <a:t>Ambience</a:t>
          </a:r>
          <a:r>
            <a:rPr lang="en-US" sz="1800">
              <a:ea typeface="+mn-lt"/>
              <a:cs typeface="+mn-lt"/>
            </a:rPr>
            <a:t>': casual, classy, trendy...</a:t>
          </a:r>
        </a:p>
      </dgm:t>
    </dgm:pt>
    <dgm:pt modelId="{0DB21E12-68EF-4FB6-9A3F-77D92AD35CC1}" type="parTrans" cxnId="{EBF12740-2A03-4B37-A898-60654926EF6B}">
      <dgm:prSet/>
      <dgm:spPr/>
      <dgm:t>
        <a:bodyPr/>
        <a:lstStyle/>
        <a:p>
          <a:endParaRPr lang="en-US"/>
        </a:p>
      </dgm:t>
    </dgm:pt>
    <dgm:pt modelId="{FAAD4AAD-B12D-43FA-8E86-EE94EEFC13E9}" type="sibTrans" cxnId="{EBF12740-2A03-4B37-A898-60654926EF6B}">
      <dgm:prSet/>
      <dgm:spPr/>
      <dgm:t>
        <a:bodyPr/>
        <a:lstStyle/>
        <a:p>
          <a:endParaRPr lang="en-US"/>
        </a:p>
      </dgm:t>
    </dgm:pt>
    <dgm:pt modelId="{AB6852E5-0A68-4874-8EB4-FD9F3D1B1601}">
      <dgm:prSet custT="1"/>
      <dgm:spPr/>
      <dgm:t>
        <a:bodyPr/>
        <a:lstStyle/>
        <a:p>
          <a:r>
            <a:rPr lang="en-US" sz="1800">
              <a:ea typeface="+mn-lt"/>
              <a:cs typeface="+mn-lt"/>
            </a:rPr>
            <a:t>'</a:t>
          </a:r>
          <a:r>
            <a:rPr lang="en-US" sz="1800" b="1" err="1">
              <a:solidFill>
                <a:srgbClr val="C00000"/>
              </a:solidFill>
              <a:ea typeface="+mn-lt"/>
              <a:cs typeface="+mn-lt"/>
            </a:rPr>
            <a:t>GoodForMeal</a:t>
          </a:r>
          <a:r>
            <a:rPr lang="en-US" sz="1800">
              <a:ea typeface="+mn-lt"/>
              <a:cs typeface="+mn-lt"/>
            </a:rPr>
            <a:t>': dessert, lunch, dinner, breakfast...</a:t>
          </a:r>
          <a:endParaRPr lang="en-US" sz="1800">
            <a:cs typeface="Calibri"/>
          </a:endParaRPr>
        </a:p>
      </dgm:t>
    </dgm:pt>
    <dgm:pt modelId="{A87D09E5-EF9E-43A5-88CA-94F6BF8234AD}" type="parTrans" cxnId="{D8256BE5-ECED-4534-935A-FF5369EB2230}">
      <dgm:prSet/>
      <dgm:spPr/>
      <dgm:t>
        <a:bodyPr/>
        <a:lstStyle/>
        <a:p>
          <a:endParaRPr lang="en-US"/>
        </a:p>
      </dgm:t>
    </dgm:pt>
    <dgm:pt modelId="{359381B9-C1F9-4187-ADF9-B44709B6667F}" type="sibTrans" cxnId="{D8256BE5-ECED-4534-935A-FF5369EB2230}">
      <dgm:prSet/>
      <dgm:spPr/>
      <dgm:t>
        <a:bodyPr/>
        <a:lstStyle/>
        <a:p>
          <a:endParaRPr lang="en-US"/>
        </a:p>
      </dgm:t>
    </dgm:pt>
    <dgm:pt modelId="{89D04163-0B4F-4D0E-83F3-40F08A445A7A}" type="pres">
      <dgm:prSet presAssocID="{1B2168F1-FF14-4A89-8D2D-F418A288F1DF}" presName="Name0" presStyleCnt="0">
        <dgm:presLayoutVars>
          <dgm:dir/>
          <dgm:animLvl val="lvl"/>
          <dgm:resizeHandles val="exact"/>
        </dgm:presLayoutVars>
      </dgm:prSet>
      <dgm:spPr/>
    </dgm:pt>
    <dgm:pt modelId="{0C51D4D8-3B70-4BB7-91ED-A01C3DAAB9B2}" type="pres">
      <dgm:prSet presAssocID="{B34A4DA4-BCAF-4E3E-BAA5-856FE71CACA0}" presName="linNode" presStyleCnt="0"/>
      <dgm:spPr/>
    </dgm:pt>
    <dgm:pt modelId="{1487B237-F876-4C87-B100-128CF59DB5ED}" type="pres">
      <dgm:prSet presAssocID="{B34A4DA4-BCAF-4E3E-BAA5-856FE71CACA0}" presName="parentText" presStyleLbl="node1" presStyleIdx="0" presStyleCnt="3">
        <dgm:presLayoutVars>
          <dgm:chMax val="1"/>
          <dgm:bulletEnabled val="1"/>
        </dgm:presLayoutVars>
      </dgm:prSet>
      <dgm:spPr/>
    </dgm:pt>
    <dgm:pt modelId="{6E80AC2F-6D28-4C73-8461-912AA360EB6D}" type="pres">
      <dgm:prSet presAssocID="{B34A4DA4-BCAF-4E3E-BAA5-856FE71CACA0}" presName="descendantText" presStyleLbl="alignAccFollowNode1" presStyleIdx="0" presStyleCnt="3">
        <dgm:presLayoutVars>
          <dgm:bulletEnabled val="1"/>
        </dgm:presLayoutVars>
      </dgm:prSet>
      <dgm:spPr/>
    </dgm:pt>
    <dgm:pt modelId="{64453297-BFB9-4D22-AD3B-50E455D7707B}" type="pres">
      <dgm:prSet presAssocID="{A9E88134-3F8D-46D9-8202-89AA70EF2DCB}" presName="sp" presStyleCnt="0"/>
      <dgm:spPr/>
    </dgm:pt>
    <dgm:pt modelId="{ACAA4AC9-1B2F-4296-BA45-5EB527246447}" type="pres">
      <dgm:prSet presAssocID="{63D714AD-3F5A-4F5F-BCC2-D79DD4AD74D1}" presName="linNode" presStyleCnt="0"/>
      <dgm:spPr/>
    </dgm:pt>
    <dgm:pt modelId="{386996CE-32BF-4A69-B89D-2D7DCDC3B50B}" type="pres">
      <dgm:prSet presAssocID="{63D714AD-3F5A-4F5F-BCC2-D79DD4AD74D1}" presName="parentText" presStyleLbl="node1" presStyleIdx="1" presStyleCnt="3">
        <dgm:presLayoutVars>
          <dgm:chMax val="1"/>
          <dgm:bulletEnabled val="1"/>
        </dgm:presLayoutVars>
      </dgm:prSet>
      <dgm:spPr/>
    </dgm:pt>
    <dgm:pt modelId="{96758474-ECFA-4BC7-BC70-0D4638D7407C}" type="pres">
      <dgm:prSet presAssocID="{63D714AD-3F5A-4F5F-BCC2-D79DD4AD74D1}" presName="descendantText" presStyleLbl="alignAccFollowNode1" presStyleIdx="1" presStyleCnt="3">
        <dgm:presLayoutVars>
          <dgm:bulletEnabled val="1"/>
        </dgm:presLayoutVars>
      </dgm:prSet>
      <dgm:spPr/>
    </dgm:pt>
    <dgm:pt modelId="{9D9A191D-D37D-4D5C-9FD6-976B4981CD2B}" type="pres">
      <dgm:prSet presAssocID="{60D69A15-0C7F-4E1B-8345-9A2ABA37B87F}" presName="sp" presStyleCnt="0"/>
      <dgm:spPr/>
    </dgm:pt>
    <dgm:pt modelId="{33F2D9B6-A0BE-4745-BE99-C20BD32F4B4C}" type="pres">
      <dgm:prSet presAssocID="{9989B35E-56D8-4FBD-9317-2F90B0B3F29A}" presName="linNode" presStyleCnt="0"/>
      <dgm:spPr/>
    </dgm:pt>
    <dgm:pt modelId="{AFE5C986-4540-4414-B03C-F8633930BB8C}" type="pres">
      <dgm:prSet presAssocID="{9989B35E-56D8-4FBD-9317-2F90B0B3F29A}" presName="parentText" presStyleLbl="node1" presStyleIdx="2" presStyleCnt="3">
        <dgm:presLayoutVars>
          <dgm:chMax val="1"/>
          <dgm:bulletEnabled val="1"/>
        </dgm:presLayoutVars>
      </dgm:prSet>
      <dgm:spPr/>
    </dgm:pt>
    <dgm:pt modelId="{4F75ED56-2F94-430A-B1E6-D04FD1D66BA4}" type="pres">
      <dgm:prSet presAssocID="{9989B35E-56D8-4FBD-9317-2F90B0B3F29A}" presName="descendantText" presStyleLbl="alignAccFollowNode1" presStyleIdx="2" presStyleCnt="3">
        <dgm:presLayoutVars>
          <dgm:bulletEnabled val="1"/>
        </dgm:presLayoutVars>
      </dgm:prSet>
      <dgm:spPr/>
    </dgm:pt>
  </dgm:ptLst>
  <dgm:cxnLst>
    <dgm:cxn modelId="{89F10724-0AFD-4D47-A135-AC63B0E0EA93}" type="presOf" srcId="{AB6852E5-0A68-4874-8EB4-FD9F3D1B1601}" destId="{6E80AC2F-6D28-4C73-8461-912AA360EB6D}" srcOrd="0" destOrd="2" presId="urn:microsoft.com/office/officeart/2005/8/layout/vList5"/>
    <dgm:cxn modelId="{6A8B6C27-258E-47C5-B90A-B4F5997357CE}" type="presOf" srcId="{5300EF4E-5E9F-4872-AC5B-5842A16B0D73}" destId="{4F75ED56-2F94-430A-B1E6-D04FD1D66BA4}" srcOrd="0" destOrd="0" presId="urn:microsoft.com/office/officeart/2005/8/layout/vList5"/>
    <dgm:cxn modelId="{EBF12740-2A03-4B37-A898-60654926EF6B}" srcId="{B34A4DA4-BCAF-4E3E-BAA5-856FE71CACA0}" destId="{3D609FF4-7E34-4AE1-845B-E6513F535A45}" srcOrd="1" destOrd="0" parTransId="{0DB21E12-68EF-4FB6-9A3F-77D92AD35CC1}" sibTransId="{FAAD4AAD-B12D-43FA-8E86-EE94EEFC13E9}"/>
    <dgm:cxn modelId="{4FDCF373-6775-4C13-8150-8698309C8CB2}" srcId="{1B2168F1-FF14-4A89-8D2D-F418A288F1DF}" destId="{63D714AD-3F5A-4F5F-BCC2-D79DD4AD74D1}" srcOrd="1" destOrd="0" parTransId="{623CEB24-EDA8-45B0-B66A-20A24C712F66}" sibTransId="{60D69A15-0C7F-4E1B-8345-9A2ABA37B87F}"/>
    <dgm:cxn modelId="{F92BB380-B4BA-4795-96ED-95F9BC83AC20}" type="presOf" srcId="{B34A4DA4-BCAF-4E3E-BAA5-856FE71CACA0}" destId="{1487B237-F876-4C87-B100-128CF59DB5ED}" srcOrd="0" destOrd="0" presId="urn:microsoft.com/office/officeart/2005/8/layout/vList5"/>
    <dgm:cxn modelId="{15DDF196-3783-4A2E-A073-713ABFD4D9A1}" type="presOf" srcId="{8A97E1E7-724E-40A1-B56F-18A0C4B51010}" destId="{96758474-ECFA-4BC7-BC70-0D4638D7407C}" srcOrd="0" destOrd="0" presId="urn:microsoft.com/office/officeart/2005/8/layout/vList5"/>
    <dgm:cxn modelId="{E5D3ED97-77D1-49F6-A64D-3BBC0CA4713A}" srcId="{63D714AD-3F5A-4F5F-BCC2-D79DD4AD74D1}" destId="{8A97E1E7-724E-40A1-B56F-18A0C4B51010}" srcOrd="0" destOrd="0" parTransId="{C6DD60A9-C9CC-457D-888A-C37B32D3B4C3}" sibTransId="{8FDD5D38-E67C-4B57-BA87-2F5F380D6CA8}"/>
    <dgm:cxn modelId="{1F2E42A2-21F3-4FDF-AEB5-27F577CB2119}" srcId="{1B2168F1-FF14-4A89-8D2D-F418A288F1DF}" destId="{9989B35E-56D8-4FBD-9317-2F90B0B3F29A}" srcOrd="2" destOrd="0" parTransId="{1D6B4DFE-0A88-42B2-8FA7-78D831BACE4C}" sibTransId="{6AC3E473-6C28-43A6-87A4-D3CD21122191}"/>
    <dgm:cxn modelId="{8D711FA8-61BE-48ED-8052-0F286CF6680D}" type="presOf" srcId="{9989B35E-56D8-4FBD-9317-2F90B0B3F29A}" destId="{AFE5C986-4540-4414-B03C-F8633930BB8C}" srcOrd="0" destOrd="0" presId="urn:microsoft.com/office/officeart/2005/8/layout/vList5"/>
    <dgm:cxn modelId="{BD3B5CB2-CD50-46C4-9B4B-1C6ECE7D9596}" type="presOf" srcId="{1B2168F1-FF14-4A89-8D2D-F418A288F1DF}" destId="{89D04163-0B4F-4D0E-83F3-40F08A445A7A}" srcOrd="0" destOrd="0" presId="urn:microsoft.com/office/officeart/2005/8/layout/vList5"/>
    <dgm:cxn modelId="{030D2FB9-9995-4D95-9EE5-48CA66F65B63}" type="presOf" srcId="{3D609FF4-7E34-4AE1-845B-E6513F535A45}" destId="{6E80AC2F-6D28-4C73-8461-912AA360EB6D}" srcOrd="0" destOrd="1" presId="urn:microsoft.com/office/officeart/2005/8/layout/vList5"/>
    <dgm:cxn modelId="{2D298DB9-060C-46C2-8BE9-7B114D194A51}" srcId="{B34A4DA4-BCAF-4E3E-BAA5-856FE71CACA0}" destId="{4D76F3A6-B0EC-4B4F-8378-73A9F9FFF8AF}" srcOrd="0" destOrd="0" parTransId="{EA57F6EF-838A-4193-8C39-35263D0105EC}" sibTransId="{3E7FAD4B-DF05-4444-BDE0-49A6BD742E06}"/>
    <dgm:cxn modelId="{B9511EC5-23BA-4864-AE95-8B6DA24D7A84}" type="presOf" srcId="{4D76F3A6-B0EC-4B4F-8378-73A9F9FFF8AF}" destId="{6E80AC2F-6D28-4C73-8461-912AA360EB6D}" srcOrd="0" destOrd="0" presId="urn:microsoft.com/office/officeart/2005/8/layout/vList5"/>
    <dgm:cxn modelId="{A12426CB-AC19-4F61-B50B-FA05FF6F9A5B}" type="presOf" srcId="{63D714AD-3F5A-4F5F-BCC2-D79DD4AD74D1}" destId="{386996CE-32BF-4A69-B89D-2D7DCDC3B50B}" srcOrd="0" destOrd="0" presId="urn:microsoft.com/office/officeart/2005/8/layout/vList5"/>
    <dgm:cxn modelId="{084D09DC-E837-4BEF-954A-FF0E649B6ABE}" srcId="{1B2168F1-FF14-4A89-8D2D-F418A288F1DF}" destId="{B34A4DA4-BCAF-4E3E-BAA5-856FE71CACA0}" srcOrd="0" destOrd="0" parTransId="{3CFB3DDC-A6F4-4D3B-80D0-6BBA23D1A2F1}" sibTransId="{A9E88134-3F8D-46D9-8202-89AA70EF2DCB}"/>
    <dgm:cxn modelId="{DEEDF2E1-4750-4843-A44F-3C02332407F5}" srcId="{9989B35E-56D8-4FBD-9317-2F90B0B3F29A}" destId="{5300EF4E-5E9F-4872-AC5B-5842A16B0D73}" srcOrd="0" destOrd="0" parTransId="{D3A8D475-7797-4DEE-8F8E-8799D61E0C6F}" sibTransId="{03B705C5-1BC0-4C1C-923F-9452F433CEFB}"/>
    <dgm:cxn modelId="{D8256BE5-ECED-4534-935A-FF5369EB2230}" srcId="{B34A4DA4-BCAF-4E3E-BAA5-856FE71CACA0}" destId="{AB6852E5-0A68-4874-8EB4-FD9F3D1B1601}" srcOrd="2" destOrd="0" parTransId="{A87D09E5-EF9E-43A5-88CA-94F6BF8234AD}" sibTransId="{359381B9-C1F9-4187-ADF9-B44709B6667F}"/>
    <dgm:cxn modelId="{4B8F7866-0FED-4079-814E-B74606BC9929}" type="presParOf" srcId="{89D04163-0B4F-4D0E-83F3-40F08A445A7A}" destId="{0C51D4D8-3B70-4BB7-91ED-A01C3DAAB9B2}" srcOrd="0" destOrd="0" presId="urn:microsoft.com/office/officeart/2005/8/layout/vList5"/>
    <dgm:cxn modelId="{22DB0C5D-DAAF-44D6-BA54-80E4BEB093A7}" type="presParOf" srcId="{0C51D4D8-3B70-4BB7-91ED-A01C3DAAB9B2}" destId="{1487B237-F876-4C87-B100-128CF59DB5ED}" srcOrd="0" destOrd="0" presId="urn:microsoft.com/office/officeart/2005/8/layout/vList5"/>
    <dgm:cxn modelId="{327C3C98-FA4D-4DA0-99BB-57D8C4AD8CEC}" type="presParOf" srcId="{0C51D4D8-3B70-4BB7-91ED-A01C3DAAB9B2}" destId="{6E80AC2F-6D28-4C73-8461-912AA360EB6D}" srcOrd="1" destOrd="0" presId="urn:microsoft.com/office/officeart/2005/8/layout/vList5"/>
    <dgm:cxn modelId="{6C6584DA-33D0-4EC0-B1EA-83433C96F9DD}" type="presParOf" srcId="{89D04163-0B4F-4D0E-83F3-40F08A445A7A}" destId="{64453297-BFB9-4D22-AD3B-50E455D7707B}" srcOrd="1" destOrd="0" presId="urn:microsoft.com/office/officeart/2005/8/layout/vList5"/>
    <dgm:cxn modelId="{EDA31679-7F50-4C20-88EF-2A4172BB9498}" type="presParOf" srcId="{89D04163-0B4F-4D0E-83F3-40F08A445A7A}" destId="{ACAA4AC9-1B2F-4296-BA45-5EB527246447}" srcOrd="2" destOrd="0" presId="urn:microsoft.com/office/officeart/2005/8/layout/vList5"/>
    <dgm:cxn modelId="{0EF71EBB-AD80-4654-BE6B-A81E8BC25D40}" type="presParOf" srcId="{ACAA4AC9-1B2F-4296-BA45-5EB527246447}" destId="{386996CE-32BF-4A69-B89D-2D7DCDC3B50B}" srcOrd="0" destOrd="0" presId="urn:microsoft.com/office/officeart/2005/8/layout/vList5"/>
    <dgm:cxn modelId="{C23D8688-A9AD-4773-9476-B93FFB1C8F73}" type="presParOf" srcId="{ACAA4AC9-1B2F-4296-BA45-5EB527246447}" destId="{96758474-ECFA-4BC7-BC70-0D4638D7407C}" srcOrd="1" destOrd="0" presId="urn:microsoft.com/office/officeart/2005/8/layout/vList5"/>
    <dgm:cxn modelId="{DD7437B2-70B0-426E-BD51-D077B618ACD6}" type="presParOf" srcId="{89D04163-0B4F-4D0E-83F3-40F08A445A7A}" destId="{9D9A191D-D37D-4D5C-9FD6-976B4981CD2B}" srcOrd="3" destOrd="0" presId="urn:microsoft.com/office/officeart/2005/8/layout/vList5"/>
    <dgm:cxn modelId="{750C9241-FAB7-4A00-B015-4A3A75B0D23A}" type="presParOf" srcId="{89D04163-0B4F-4D0E-83F3-40F08A445A7A}" destId="{33F2D9B6-A0BE-4745-BE99-C20BD32F4B4C}" srcOrd="4" destOrd="0" presId="urn:microsoft.com/office/officeart/2005/8/layout/vList5"/>
    <dgm:cxn modelId="{38D92C5F-CF11-4CF2-A0C0-1F057AD2E38D}" type="presParOf" srcId="{33F2D9B6-A0BE-4745-BE99-C20BD32F4B4C}" destId="{AFE5C986-4540-4414-B03C-F8633930BB8C}" srcOrd="0" destOrd="0" presId="urn:microsoft.com/office/officeart/2005/8/layout/vList5"/>
    <dgm:cxn modelId="{86DD24DA-8448-4DDD-BAF1-DA3A43A1E32F}" type="presParOf" srcId="{33F2D9B6-A0BE-4745-BE99-C20BD32F4B4C}" destId="{4F75ED56-2F94-430A-B1E6-D04FD1D66BA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A9CA8E-0458-4631-BA5E-FEF69660146A}"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37AE46EE-D867-4C94-955D-A38637E12B1E}">
      <dgm:prSet phldrT="[文本]"/>
      <dgm:spPr/>
      <dgm:t>
        <a:bodyPr/>
        <a:lstStyle/>
        <a:p>
          <a:r>
            <a:rPr lang="en-US">
              <a:latin typeface="+mj-lt"/>
            </a:rPr>
            <a:t>Repeat on Attributes columns with sub-attributes</a:t>
          </a:r>
        </a:p>
      </dgm:t>
    </dgm:pt>
    <dgm:pt modelId="{91E281DF-7507-45FB-AFBA-0BD4295A7272}" type="parTrans" cxnId="{BC734E12-8FF9-4218-AF64-5E5ADCF0C899}">
      <dgm:prSet/>
      <dgm:spPr/>
      <dgm:t>
        <a:bodyPr/>
        <a:lstStyle/>
        <a:p>
          <a:endParaRPr lang="en-US"/>
        </a:p>
      </dgm:t>
    </dgm:pt>
    <dgm:pt modelId="{3B0CE4FA-1A78-4182-BE7C-9EA0ABB15F59}" type="sibTrans" cxnId="{BC734E12-8FF9-4218-AF64-5E5ADCF0C899}">
      <dgm:prSet/>
      <dgm:spPr/>
      <dgm:t>
        <a:bodyPr/>
        <a:lstStyle/>
        <a:p>
          <a:endParaRPr lang="en-US"/>
        </a:p>
      </dgm:t>
    </dgm:pt>
    <dgm:pt modelId="{1BB2770D-C2C2-4A88-A469-076EAE17FBE8}">
      <dgm:prSet phldrT="[Text]"/>
      <dgm:spPr/>
      <dgm:t>
        <a:bodyPr/>
        <a:lstStyle/>
        <a:p>
          <a:pPr>
            <a:buFont typeface="Arial"/>
            <a:buChar char="•"/>
          </a:pPr>
          <a:r>
            <a:rPr lang="en-US">
              <a:ea typeface="+mn-lt"/>
              <a:cs typeface="+mn-lt"/>
            </a:rPr>
            <a:t>'True' and 'False': </a:t>
          </a:r>
          <a:r>
            <a:rPr lang="en-US" b="1">
              <a:solidFill>
                <a:srgbClr val="C00000"/>
              </a:solidFill>
              <a:ea typeface="+mn-lt"/>
              <a:cs typeface="+mn-lt"/>
            </a:rPr>
            <a:t>convert to Boolean values</a:t>
          </a:r>
          <a:endParaRPr lang="en-US" b="1">
            <a:solidFill>
              <a:srgbClr val="C00000"/>
            </a:solidFill>
          </a:endParaRPr>
        </a:p>
      </dgm:t>
    </dgm:pt>
    <dgm:pt modelId="{8B335100-8E77-4D59-AC16-26F738E8193B}" type="parTrans" cxnId="{53FD3C97-7DB4-478D-A3D5-AAA0E57864FD}">
      <dgm:prSet/>
      <dgm:spPr/>
      <dgm:t>
        <a:bodyPr/>
        <a:lstStyle/>
        <a:p>
          <a:endParaRPr lang="en-US"/>
        </a:p>
      </dgm:t>
    </dgm:pt>
    <dgm:pt modelId="{6B942101-9D9F-443E-8C9D-400878B36D6B}" type="sibTrans" cxnId="{53FD3C97-7DB4-478D-A3D5-AAA0E57864FD}">
      <dgm:prSet/>
      <dgm:spPr/>
      <dgm:t>
        <a:bodyPr/>
        <a:lstStyle/>
        <a:p>
          <a:endParaRPr lang="en-US"/>
        </a:p>
      </dgm:t>
    </dgm:pt>
    <dgm:pt modelId="{07B626AB-579B-4775-899A-80F77E0A7753}">
      <dgm:prSet/>
      <dgm:spPr/>
      <dgm:t>
        <a:bodyPr/>
        <a:lstStyle/>
        <a:p>
          <a:pPr>
            <a:buFont typeface="Arial"/>
            <a:buChar char="•"/>
          </a:pPr>
          <a:r>
            <a:rPr lang="en-US">
              <a:ea typeface="+mn-lt"/>
              <a:cs typeface="+mn-lt"/>
            </a:rPr>
            <a:t>'None', 'none', null, and nan =&gt; </a:t>
          </a:r>
          <a:r>
            <a:rPr lang="en-US" b="1">
              <a:solidFill>
                <a:srgbClr val="C00000"/>
              </a:solidFill>
              <a:ea typeface="+mn-lt"/>
              <a:cs typeface="+mn-lt"/>
            </a:rPr>
            <a:t>False</a:t>
          </a:r>
        </a:p>
      </dgm:t>
    </dgm:pt>
    <dgm:pt modelId="{6375A356-8722-42E3-9EDE-373F5B028A9A}" type="parTrans" cxnId="{69468E8F-3F61-4F72-90E6-25340C097155}">
      <dgm:prSet/>
      <dgm:spPr/>
      <dgm:t>
        <a:bodyPr/>
        <a:lstStyle/>
        <a:p>
          <a:endParaRPr lang="en-US"/>
        </a:p>
      </dgm:t>
    </dgm:pt>
    <dgm:pt modelId="{D6A0BA6B-16EB-4B9C-8BA6-601F5D891F94}" type="sibTrans" cxnId="{69468E8F-3F61-4F72-90E6-25340C097155}">
      <dgm:prSet/>
      <dgm:spPr/>
      <dgm:t>
        <a:bodyPr/>
        <a:lstStyle/>
        <a:p>
          <a:endParaRPr lang="en-US"/>
        </a:p>
      </dgm:t>
    </dgm:pt>
    <dgm:pt modelId="{38C8EA60-9EE0-4F7A-93C8-BCA86B3E5DFD}">
      <dgm:prSet phldrT="[Text]"/>
      <dgm:spPr/>
      <dgm:t>
        <a:bodyPr spcFirstLastPara="0" vert="horz" wrap="square" lIns="8890" tIns="8890" rIns="8890" bIns="8890" numCol="1" spcCol="1270" anchor="ctr" anchorCtr="0"/>
        <a:lstStyle/>
        <a:p>
          <a:r>
            <a:rPr lang="en-US">
              <a:latin typeface="+mj-lt"/>
            </a:rPr>
            <a:t>Final Processed dataset</a:t>
          </a:r>
          <a:endParaRPr lang="en-US">
            <a:latin typeface="+mj-lt"/>
            <a:ea typeface="+mn-ea"/>
            <a:cs typeface="+mn-cs"/>
          </a:endParaRPr>
        </a:p>
      </dgm:t>
    </dgm:pt>
    <dgm:pt modelId="{C7749417-95CE-45C8-9DDF-523DDE7ED923}" type="parTrans" cxnId="{32D58F9B-6640-491B-99A1-44D9E713C15D}">
      <dgm:prSet/>
      <dgm:spPr/>
      <dgm:t>
        <a:bodyPr/>
        <a:lstStyle/>
        <a:p>
          <a:endParaRPr lang="en-US"/>
        </a:p>
      </dgm:t>
    </dgm:pt>
    <dgm:pt modelId="{682FC870-DCB9-4FFC-BF95-D81A54239FFE}" type="sibTrans" cxnId="{32D58F9B-6640-491B-99A1-44D9E713C15D}">
      <dgm:prSet/>
      <dgm:spPr/>
      <dgm:t>
        <a:bodyPr/>
        <a:lstStyle/>
        <a:p>
          <a:endParaRPr lang="en-US"/>
        </a:p>
      </dgm:t>
    </dgm:pt>
    <dgm:pt modelId="{ECDAEEF1-A94C-498B-B613-D793F0E61CC9}">
      <dgm:prSet phldrT="[Text]"/>
      <dgm:spPr/>
      <dgm:t>
        <a:bodyPr/>
        <a:lstStyle/>
        <a:p>
          <a:r>
            <a:rPr lang="en-US" b="1">
              <a:solidFill>
                <a:srgbClr val="C00000"/>
              </a:solidFill>
              <a:cs typeface="Calibri"/>
            </a:rPr>
            <a:t>No nulls in all columns</a:t>
          </a:r>
          <a:endParaRPr lang="en-US" b="1">
            <a:solidFill>
              <a:srgbClr val="C00000"/>
            </a:solidFill>
          </a:endParaRPr>
        </a:p>
      </dgm:t>
    </dgm:pt>
    <dgm:pt modelId="{EE4E411A-D005-4F21-8708-5BB0B177B1F6}" type="parTrans" cxnId="{2E0F7699-3C22-4149-8059-83EF7B13E310}">
      <dgm:prSet/>
      <dgm:spPr/>
      <dgm:t>
        <a:bodyPr/>
        <a:lstStyle/>
        <a:p>
          <a:endParaRPr lang="en-US"/>
        </a:p>
      </dgm:t>
    </dgm:pt>
    <dgm:pt modelId="{05305E5F-8600-4D03-ABAA-8C968A82AEC6}" type="sibTrans" cxnId="{2E0F7699-3C22-4149-8059-83EF7B13E310}">
      <dgm:prSet/>
      <dgm:spPr/>
      <dgm:t>
        <a:bodyPr/>
        <a:lstStyle/>
        <a:p>
          <a:endParaRPr lang="en-US"/>
        </a:p>
      </dgm:t>
    </dgm:pt>
    <dgm:pt modelId="{62B6A483-1312-4BFB-AEB7-DABB30C6D67F}">
      <dgm:prSet/>
      <dgm:spPr/>
      <dgm:t>
        <a:bodyPr/>
        <a:lstStyle/>
        <a:p>
          <a:r>
            <a:rPr lang="en-US">
              <a:cs typeface="Calibri"/>
            </a:rPr>
            <a:t>All attributes and categories have </a:t>
          </a:r>
          <a:r>
            <a:rPr lang="en-US" b="1">
              <a:solidFill>
                <a:srgbClr val="C00000"/>
              </a:solidFill>
              <a:cs typeface="Calibri"/>
            </a:rPr>
            <a:t>binary values</a:t>
          </a:r>
          <a:r>
            <a:rPr lang="en-US">
              <a:cs typeface="Calibri"/>
            </a:rPr>
            <a:t> (True and False or 0 and 1)</a:t>
          </a:r>
        </a:p>
      </dgm:t>
    </dgm:pt>
    <dgm:pt modelId="{3A6BC6AE-57E8-4B89-8ABD-23E770E0FD0A}" type="parTrans" cxnId="{2339042D-3AD9-46A5-8A3A-59C5D8010D90}">
      <dgm:prSet/>
      <dgm:spPr/>
      <dgm:t>
        <a:bodyPr/>
        <a:lstStyle/>
        <a:p>
          <a:endParaRPr lang="en-US"/>
        </a:p>
      </dgm:t>
    </dgm:pt>
    <dgm:pt modelId="{9557C28C-F161-422F-81AD-285F5917C50E}" type="sibTrans" cxnId="{2339042D-3AD9-46A5-8A3A-59C5D8010D90}">
      <dgm:prSet/>
      <dgm:spPr/>
      <dgm:t>
        <a:bodyPr/>
        <a:lstStyle/>
        <a:p>
          <a:endParaRPr lang="en-US"/>
        </a:p>
      </dgm:t>
    </dgm:pt>
    <dgm:pt modelId="{1643EA2C-15BD-4CA1-942C-1043A6525947}" type="pres">
      <dgm:prSet presAssocID="{FBA9CA8E-0458-4631-BA5E-FEF69660146A}" presName="Name0" presStyleCnt="0">
        <dgm:presLayoutVars>
          <dgm:dir/>
          <dgm:animLvl val="lvl"/>
          <dgm:resizeHandles val="exact"/>
        </dgm:presLayoutVars>
      </dgm:prSet>
      <dgm:spPr/>
    </dgm:pt>
    <dgm:pt modelId="{489139D0-1423-44B9-B36A-25DC22942BA8}" type="pres">
      <dgm:prSet presAssocID="{37AE46EE-D867-4C94-955D-A38637E12B1E}" presName="composite" presStyleCnt="0"/>
      <dgm:spPr/>
    </dgm:pt>
    <dgm:pt modelId="{A6494F4A-7BBC-41B0-BAE5-DA70178A1295}" type="pres">
      <dgm:prSet presAssocID="{37AE46EE-D867-4C94-955D-A38637E12B1E}" presName="parTx" presStyleLbl="alignNode1" presStyleIdx="0" presStyleCnt="2">
        <dgm:presLayoutVars>
          <dgm:chMax val="0"/>
          <dgm:chPref val="0"/>
          <dgm:bulletEnabled val="1"/>
        </dgm:presLayoutVars>
      </dgm:prSet>
      <dgm:spPr/>
    </dgm:pt>
    <dgm:pt modelId="{264A3433-6C74-4F0E-84F4-85187EC52AB3}" type="pres">
      <dgm:prSet presAssocID="{37AE46EE-D867-4C94-955D-A38637E12B1E}" presName="desTx" presStyleLbl="alignAccFollowNode1" presStyleIdx="0" presStyleCnt="2">
        <dgm:presLayoutVars>
          <dgm:bulletEnabled val="1"/>
        </dgm:presLayoutVars>
      </dgm:prSet>
      <dgm:spPr/>
    </dgm:pt>
    <dgm:pt modelId="{C636BC00-E663-4AC0-9608-2B0C171104D8}" type="pres">
      <dgm:prSet presAssocID="{3B0CE4FA-1A78-4182-BE7C-9EA0ABB15F59}" presName="space" presStyleCnt="0"/>
      <dgm:spPr/>
    </dgm:pt>
    <dgm:pt modelId="{BA57C842-8EFB-4112-AA02-5AAF32F69D79}" type="pres">
      <dgm:prSet presAssocID="{38C8EA60-9EE0-4F7A-93C8-BCA86B3E5DFD}" presName="composite" presStyleCnt="0"/>
      <dgm:spPr/>
    </dgm:pt>
    <dgm:pt modelId="{D23A178E-4F2C-4AE1-B0B5-EC72D70739EA}" type="pres">
      <dgm:prSet presAssocID="{38C8EA60-9EE0-4F7A-93C8-BCA86B3E5DFD}" presName="parTx" presStyleLbl="alignNode1" presStyleIdx="1" presStyleCnt="2">
        <dgm:presLayoutVars>
          <dgm:chMax val="0"/>
          <dgm:chPref val="0"/>
          <dgm:bulletEnabled val="1"/>
        </dgm:presLayoutVars>
      </dgm:prSet>
      <dgm:spPr/>
    </dgm:pt>
    <dgm:pt modelId="{82539DF0-AC7A-401D-B0CD-F79753CDFA2D}" type="pres">
      <dgm:prSet presAssocID="{38C8EA60-9EE0-4F7A-93C8-BCA86B3E5DFD}" presName="desTx" presStyleLbl="alignAccFollowNode1" presStyleIdx="1" presStyleCnt="2">
        <dgm:presLayoutVars>
          <dgm:bulletEnabled val="1"/>
        </dgm:presLayoutVars>
      </dgm:prSet>
      <dgm:spPr/>
    </dgm:pt>
  </dgm:ptLst>
  <dgm:cxnLst>
    <dgm:cxn modelId="{F51DAF0C-3680-49E1-9F16-8EA3191D1D9F}" type="presOf" srcId="{ECDAEEF1-A94C-498B-B613-D793F0E61CC9}" destId="{82539DF0-AC7A-401D-B0CD-F79753CDFA2D}" srcOrd="0" destOrd="0" presId="urn:microsoft.com/office/officeart/2005/8/layout/hList1"/>
    <dgm:cxn modelId="{BC734E12-8FF9-4218-AF64-5E5ADCF0C899}" srcId="{FBA9CA8E-0458-4631-BA5E-FEF69660146A}" destId="{37AE46EE-D867-4C94-955D-A38637E12B1E}" srcOrd="0" destOrd="0" parTransId="{91E281DF-7507-45FB-AFBA-0BD4295A7272}" sibTransId="{3B0CE4FA-1A78-4182-BE7C-9EA0ABB15F59}"/>
    <dgm:cxn modelId="{2339042D-3AD9-46A5-8A3A-59C5D8010D90}" srcId="{38C8EA60-9EE0-4F7A-93C8-BCA86B3E5DFD}" destId="{62B6A483-1312-4BFB-AEB7-DABB30C6D67F}" srcOrd="1" destOrd="0" parTransId="{3A6BC6AE-57E8-4B89-8ABD-23E770E0FD0A}" sibTransId="{9557C28C-F161-422F-81AD-285F5917C50E}"/>
    <dgm:cxn modelId="{277B592E-8B08-48BC-BB4A-7226CDBBC5EA}" type="presOf" srcId="{37AE46EE-D867-4C94-955D-A38637E12B1E}" destId="{A6494F4A-7BBC-41B0-BAE5-DA70178A1295}" srcOrd="0" destOrd="0" presId="urn:microsoft.com/office/officeart/2005/8/layout/hList1"/>
    <dgm:cxn modelId="{A1688F67-C0C1-4EC8-84C7-58C7C3B0F33C}" type="presOf" srcId="{FBA9CA8E-0458-4631-BA5E-FEF69660146A}" destId="{1643EA2C-15BD-4CA1-942C-1043A6525947}" srcOrd="0" destOrd="0" presId="urn:microsoft.com/office/officeart/2005/8/layout/hList1"/>
    <dgm:cxn modelId="{43C70D4B-D58F-4FEC-BB31-3C76AA2BDC90}" type="presOf" srcId="{38C8EA60-9EE0-4F7A-93C8-BCA86B3E5DFD}" destId="{D23A178E-4F2C-4AE1-B0B5-EC72D70739EA}" srcOrd="0" destOrd="0" presId="urn:microsoft.com/office/officeart/2005/8/layout/hList1"/>
    <dgm:cxn modelId="{07080D59-D7E2-4CE3-950B-EFD8F75A0F3D}" type="presOf" srcId="{62B6A483-1312-4BFB-AEB7-DABB30C6D67F}" destId="{82539DF0-AC7A-401D-B0CD-F79753CDFA2D}" srcOrd="0" destOrd="1" presId="urn:microsoft.com/office/officeart/2005/8/layout/hList1"/>
    <dgm:cxn modelId="{69468E8F-3F61-4F72-90E6-25340C097155}" srcId="{37AE46EE-D867-4C94-955D-A38637E12B1E}" destId="{07B626AB-579B-4775-899A-80F77E0A7753}" srcOrd="1" destOrd="0" parTransId="{6375A356-8722-42E3-9EDE-373F5B028A9A}" sibTransId="{D6A0BA6B-16EB-4B9C-8BA6-601F5D891F94}"/>
    <dgm:cxn modelId="{53FD3C97-7DB4-478D-A3D5-AAA0E57864FD}" srcId="{37AE46EE-D867-4C94-955D-A38637E12B1E}" destId="{1BB2770D-C2C2-4A88-A469-076EAE17FBE8}" srcOrd="0" destOrd="0" parTransId="{8B335100-8E77-4D59-AC16-26F738E8193B}" sibTransId="{6B942101-9D9F-443E-8C9D-400878B36D6B}"/>
    <dgm:cxn modelId="{2E0F7699-3C22-4149-8059-83EF7B13E310}" srcId="{38C8EA60-9EE0-4F7A-93C8-BCA86B3E5DFD}" destId="{ECDAEEF1-A94C-498B-B613-D793F0E61CC9}" srcOrd="0" destOrd="0" parTransId="{EE4E411A-D005-4F21-8708-5BB0B177B1F6}" sibTransId="{05305E5F-8600-4D03-ABAA-8C968A82AEC6}"/>
    <dgm:cxn modelId="{32D58F9B-6640-491B-99A1-44D9E713C15D}" srcId="{FBA9CA8E-0458-4631-BA5E-FEF69660146A}" destId="{38C8EA60-9EE0-4F7A-93C8-BCA86B3E5DFD}" srcOrd="1" destOrd="0" parTransId="{C7749417-95CE-45C8-9DDF-523DDE7ED923}" sibTransId="{682FC870-DCB9-4FFC-BF95-D81A54239FFE}"/>
    <dgm:cxn modelId="{E6112D9F-ED88-4942-9250-15E0F13ECE94}" type="presOf" srcId="{1BB2770D-C2C2-4A88-A469-076EAE17FBE8}" destId="{264A3433-6C74-4F0E-84F4-85187EC52AB3}" srcOrd="0" destOrd="0" presId="urn:microsoft.com/office/officeart/2005/8/layout/hList1"/>
    <dgm:cxn modelId="{982956AA-DAA6-42A9-AA0C-A7A3DC1D412F}" type="presOf" srcId="{07B626AB-579B-4775-899A-80F77E0A7753}" destId="{264A3433-6C74-4F0E-84F4-85187EC52AB3}" srcOrd="0" destOrd="1" presId="urn:microsoft.com/office/officeart/2005/8/layout/hList1"/>
    <dgm:cxn modelId="{1E5D43EA-76DA-4988-A2AF-672B3D6C57F0}" type="presParOf" srcId="{1643EA2C-15BD-4CA1-942C-1043A6525947}" destId="{489139D0-1423-44B9-B36A-25DC22942BA8}" srcOrd="0" destOrd="0" presId="urn:microsoft.com/office/officeart/2005/8/layout/hList1"/>
    <dgm:cxn modelId="{7B2B8E51-0228-4A3E-A136-B41792C09717}" type="presParOf" srcId="{489139D0-1423-44B9-B36A-25DC22942BA8}" destId="{A6494F4A-7BBC-41B0-BAE5-DA70178A1295}" srcOrd="0" destOrd="0" presId="urn:microsoft.com/office/officeart/2005/8/layout/hList1"/>
    <dgm:cxn modelId="{F287348D-EF1D-458C-8868-59828DA7847D}" type="presParOf" srcId="{489139D0-1423-44B9-B36A-25DC22942BA8}" destId="{264A3433-6C74-4F0E-84F4-85187EC52AB3}" srcOrd="1" destOrd="0" presId="urn:microsoft.com/office/officeart/2005/8/layout/hList1"/>
    <dgm:cxn modelId="{5BDDE7D3-741C-4FBE-B31F-C4D18927D8E6}" type="presParOf" srcId="{1643EA2C-15BD-4CA1-942C-1043A6525947}" destId="{C636BC00-E663-4AC0-9608-2B0C171104D8}" srcOrd="1" destOrd="0" presId="urn:microsoft.com/office/officeart/2005/8/layout/hList1"/>
    <dgm:cxn modelId="{1D2997CB-54DA-4425-AF05-2C33DF3F0493}" type="presParOf" srcId="{1643EA2C-15BD-4CA1-942C-1043A6525947}" destId="{BA57C842-8EFB-4112-AA02-5AAF32F69D79}" srcOrd="2" destOrd="0" presId="urn:microsoft.com/office/officeart/2005/8/layout/hList1"/>
    <dgm:cxn modelId="{E717AE54-8FC9-4839-92C9-4B966291A364}" type="presParOf" srcId="{BA57C842-8EFB-4112-AA02-5AAF32F69D79}" destId="{D23A178E-4F2C-4AE1-B0B5-EC72D70739EA}" srcOrd="0" destOrd="0" presId="urn:microsoft.com/office/officeart/2005/8/layout/hList1"/>
    <dgm:cxn modelId="{F18B8318-E283-4D1E-B118-13D010B697A5}" type="presParOf" srcId="{BA57C842-8EFB-4112-AA02-5AAF32F69D79}" destId="{82539DF0-AC7A-401D-B0CD-F79753CDFA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CCEFDB-2118-4228-B610-521291A19042}" type="doc">
      <dgm:prSet loTypeId="urn:microsoft.com/office/officeart/2005/8/layout/cycle6" loCatId="cycle" qsTypeId="urn:microsoft.com/office/officeart/2005/8/quickstyle/simple1" qsCatId="simple" csTypeId="urn:microsoft.com/office/officeart/2005/8/colors/accent3_2" csCatId="accent3" phldr="1"/>
      <dgm:spPr/>
      <dgm:t>
        <a:bodyPr/>
        <a:lstStyle/>
        <a:p>
          <a:endParaRPr lang="en-US"/>
        </a:p>
      </dgm:t>
    </dgm:pt>
    <dgm:pt modelId="{F8FC0CEC-5C53-4FBB-8326-171950C936BC}">
      <dgm:prSet phldrT="[文本]" custT="1"/>
      <dgm:spPr>
        <a:solidFill>
          <a:schemeClr val="tx2">
            <a:lumMod val="20000"/>
            <a:lumOff val="80000"/>
          </a:schemeClr>
        </a:solidFill>
      </dgm:spPr>
      <dgm:t>
        <a:bodyPr/>
        <a:lstStyle/>
        <a:p>
          <a:r>
            <a:rPr lang="en-US" sz="1800">
              <a:solidFill>
                <a:schemeClr val="tx1"/>
              </a:solidFill>
              <a:latin typeface="+mj-lt"/>
            </a:rPr>
            <a:t>Decision Tree Regression</a:t>
          </a:r>
        </a:p>
      </dgm:t>
    </dgm:pt>
    <dgm:pt modelId="{C851BD58-167B-4883-92B4-FE3305E3976D}" type="parTrans" cxnId="{8591E8C9-DE48-4434-824C-D219A0CF97E8}">
      <dgm:prSet/>
      <dgm:spPr/>
      <dgm:t>
        <a:bodyPr/>
        <a:lstStyle/>
        <a:p>
          <a:endParaRPr lang="en-US" sz="2400"/>
        </a:p>
      </dgm:t>
    </dgm:pt>
    <dgm:pt modelId="{94A2C26D-6B8F-4799-9ABD-221382128612}" type="sibTrans" cxnId="{8591E8C9-DE48-4434-824C-D219A0CF97E8}">
      <dgm:prSet/>
      <dgm:spPr/>
      <dgm:t>
        <a:bodyPr/>
        <a:lstStyle/>
        <a:p>
          <a:endParaRPr lang="en-US" sz="2400"/>
        </a:p>
      </dgm:t>
    </dgm:pt>
    <dgm:pt modelId="{08E573ED-FA4B-4F59-9854-3359436462EC}">
      <dgm:prSet phldrT="[文本]" custT="1"/>
      <dgm:spPr>
        <a:solidFill>
          <a:schemeClr val="tx2">
            <a:lumMod val="20000"/>
            <a:lumOff val="80000"/>
          </a:schemeClr>
        </a:solidFill>
      </dgm:spPr>
      <dgm:t>
        <a:bodyPr/>
        <a:lstStyle/>
        <a:p>
          <a:r>
            <a:rPr lang="en-US" sz="1800">
              <a:solidFill>
                <a:schemeClr val="tx1"/>
              </a:solidFill>
              <a:latin typeface="+mj-lt"/>
            </a:rPr>
            <a:t>Random Forest Regression</a:t>
          </a:r>
        </a:p>
      </dgm:t>
    </dgm:pt>
    <dgm:pt modelId="{4BCEDA5A-5997-42CD-B028-D2EC6ADFB6A6}" type="parTrans" cxnId="{164D16CC-1BAD-46E7-966B-6C1FE524E2A3}">
      <dgm:prSet/>
      <dgm:spPr/>
      <dgm:t>
        <a:bodyPr/>
        <a:lstStyle/>
        <a:p>
          <a:endParaRPr lang="en-US" sz="2400"/>
        </a:p>
      </dgm:t>
    </dgm:pt>
    <dgm:pt modelId="{9C148DE1-15C4-4F26-8919-451A3EEB2B44}" type="sibTrans" cxnId="{164D16CC-1BAD-46E7-966B-6C1FE524E2A3}">
      <dgm:prSet/>
      <dgm:spPr/>
      <dgm:t>
        <a:bodyPr/>
        <a:lstStyle/>
        <a:p>
          <a:endParaRPr lang="en-US" sz="2400"/>
        </a:p>
      </dgm:t>
    </dgm:pt>
    <dgm:pt modelId="{420D932F-8AF7-4720-A953-138CFF04F520}">
      <dgm:prSet phldrT="[文本]" custT="1"/>
      <dgm:spPr>
        <a:solidFill>
          <a:schemeClr val="tx2">
            <a:lumMod val="20000"/>
            <a:lumOff val="80000"/>
          </a:schemeClr>
        </a:solidFill>
      </dgm:spPr>
      <dgm:t>
        <a:bodyPr/>
        <a:lstStyle/>
        <a:p>
          <a:r>
            <a:rPr lang="en-US" sz="1800">
              <a:solidFill>
                <a:schemeClr val="tx1"/>
              </a:solidFill>
              <a:latin typeface="+mj-lt"/>
            </a:rPr>
            <a:t>Gradient Boosting Regression</a:t>
          </a:r>
        </a:p>
      </dgm:t>
    </dgm:pt>
    <dgm:pt modelId="{75AE60DC-8D89-416E-AD9D-4F833D94B61F}" type="parTrans" cxnId="{BFB614AE-DA23-4547-936F-C62B39B34F90}">
      <dgm:prSet/>
      <dgm:spPr/>
      <dgm:t>
        <a:bodyPr/>
        <a:lstStyle/>
        <a:p>
          <a:endParaRPr lang="en-US" sz="2400"/>
        </a:p>
      </dgm:t>
    </dgm:pt>
    <dgm:pt modelId="{3C395541-8977-4A39-A8CC-CB60D6AA7ADA}" type="sibTrans" cxnId="{BFB614AE-DA23-4547-936F-C62B39B34F90}">
      <dgm:prSet/>
      <dgm:spPr/>
      <dgm:t>
        <a:bodyPr/>
        <a:lstStyle/>
        <a:p>
          <a:endParaRPr lang="en-US" sz="2400"/>
        </a:p>
      </dgm:t>
    </dgm:pt>
    <dgm:pt modelId="{BD8E4291-52E3-4CCC-B114-712AE3616AEB}">
      <dgm:prSet phldrT="[文本]" custT="1"/>
      <dgm:spPr>
        <a:solidFill>
          <a:schemeClr val="tx2">
            <a:lumMod val="20000"/>
            <a:lumOff val="80000"/>
          </a:schemeClr>
        </a:solidFill>
      </dgm:spPr>
      <dgm:t>
        <a:bodyPr/>
        <a:lstStyle/>
        <a:p>
          <a:r>
            <a:rPr lang="en-US" sz="1800">
              <a:solidFill>
                <a:schemeClr val="tx1"/>
              </a:solidFill>
              <a:latin typeface="+mj-lt"/>
            </a:rPr>
            <a:t>Neural Network Regression</a:t>
          </a:r>
        </a:p>
      </dgm:t>
    </dgm:pt>
    <dgm:pt modelId="{7D7174D3-ECFF-4B19-8B81-C38E4E72946E}" type="parTrans" cxnId="{68753D8D-DC59-4A73-9D0E-345B45F34A07}">
      <dgm:prSet/>
      <dgm:spPr/>
      <dgm:t>
        <a:bodyPr/>
        <a:lstStyle/>
        <a:p>
          <a:endParaRPr lang="en-US" sz="2400"/>
        </a:p>
      </dgm:t>
    </dgm:pt>
    <dgm:pt modelId="{798C95D1-1707-468B-B9ED-60F57A8FCB1B}" type="sibTrans" cxnId="{68753D8D-DC59-4A73-9D0E-345B45F34A07}">
      <dgm:prSet/>
      <dgm:spPr/>
      <dgm:t>
        <a:bodyPr/>
        <a:lstStyle/>
        <a:p>
          <a:endParaRPr lang="en-US" sz="2400"/>
        </a:p>
      </dgm:t>
    </dgm:pt>
    <dgm:pt modelId="{22246B1F-D0A6-40CE-B6A3-E71A6EB1AA97}">
      <dgm:prSet phldrT="[文本]" custT="1"/>
      <dgm:spPr>
        <a:solidFill>
          <a:schemeClr val="tx2">
            <a:lumMod val="20000"/>
            <a:lumOff val="80000"/>
          </a:schemeClr>
        </a:solidFill>
      </dgm:spPr>
      <dgm:t>
        <a:bodyPr/>
        <a:lstStyle/>
        <a:p>
          <a:r>
            <a:rPr lang="en-US" sz="1800">
              <a:solidFill>
                <a:schemeClr val="tx1"/>
              </a:solidFill>
              <a:latin typeface="+mj-lt"/>
            </a:rPr>
            <a:t>Support Vector Regression</a:t>
          </a:r>
        </a:p>
      </dgm:t>
    </dgm:pt>
    <dgm:pt modelId="{C6DEEE1F-3407-49DC-A2EB-A345F32B59DF}" type="parTrans" cxnId="{1E5F4E04-B7A3-43F4-B46C-F9E421F1145B}">
      <dgm:prSet/>
      <dgm:spPr/>
      <dgm:t>
        <a:bodyPr/>
        <a:lstStyle/>
        <a:p>
          <a:endParaRPr lang="en-US" sz="2400"/>
        </a:p>
      </dgm:t>
    </dgm:pt>
    <dgm:pt modelId="{A7D24E56-60E4-4A4B-B263-20AE0004944A}" type="sibTrans" cxnId="{1E5F4E04-B7A3-43F4-B46C-F9E421F1145B}">
      <dgm:prSet/>
      <dgm:spPr/>
      <dgm:t>
        <a:bodyPr/>
        <a:lstStyle/>
        <a:p>
          <a:endParaRPr lang="en-US" sz="2400"/>
        </a:p>
      </dgm:t>
    </dgm:pt>
    <dgm:pt modelId="{8018CDA9-0ECC-42BF-8327-45962D4C3D5C}" type="pres">
      <dgm:prSet presAssocID="{3FCCEFDB-2118-4228-B610-521291A19042}" presName="cycle" presStyleCnt="0">
        <dgm:presLayoutVars>
          <dgm:dir/>
          <dgm:resizeHandles val="exact"/>
        </dgm:presLayoutVars>
      </dgm:prSet>
      <dgm:spPr/>
    </dgm:pt>
    <dgm:pt modelId="{9070737E-2F06-4461-A900-4258ECA346A7}" type="pres">
      <dgm:prSet presAssocID="{F8FC0CEC-5C53-4FBB-8326-171950C936BC}" presName="node" presStyleLbl="node1" presStyleIdx="0" presStyleCnt="5" custScaleX="121000" custScaleY="121000">
        <dgm:presLayoutVars>
          <dgm:bulletEnabled val="1"/>
        </dgm:presLayoutVars>
      </dgm:prSet>
      <dgm:spPr/>
    </dgm:pt>
    <dgm:pt modelId="{5124E978-6B84-4667-BFAC-DCD16565C8A1}" type="pres">
      <dgm:prSet presAssocID="{F8FC0CEC-5C53-4FBB-8326-171950C936BC}" presName="spNode" presStyleCnt="0"/>
      <dgm:spPr/>
    </dgm:pt>
    <dgm:pt modelId="{BA988E13-0870-4349-91A5-160A853F2AB7}" type="pres">
      <dgm:prSet presAssocID="{94A2C26D-6B8F-4799-9ABD-221382128612}" presName="sibTrans" presStyleLbl="sibTrans1D1" presStyleIdx="0" presStyleCnt="5"/>
      <dgm:spPr/>
    </dgm:pt>
    <dgm:pt modelId="{0A512D71-8D39-48BE-85B1-D765CA2FB4A8}" type="pres">
      <dgm:prSet presAssocID="{08E573ED-FA4B-4F59-9854-3359436462EC}" presName="node" presStyleLbl="node1" presStyleIdx="1" presStyleCnt="5" custScaleX="121000" custScaleY="121000">
        <dgm:presLayoutVars>
          <dgm:bulletEnabled val="1"/>
        </dgm:presLayoutVars>
      </dgm:prSet>
      <dgm:spPr/>
    </dgm:pt>
    <dgm:pt modelId="{202CBD05-D913-4D7F-B7F8-B2F5B4D06E41}" type="pres">
      <dgm:prSet presAssocID="{08E573ED-FA4B-4F59-9854-3359436462EC}" presName="spNode" presStyleCnt="0"/>
      <dgm:spPr/>
    </dgm:pt>
    <dgm:pt modelId="{1B7E8CA3-E705-49BB-BC3D-F37EB9F653EB}" type="pres">
      <dgm:prSet presAssocID="{9C148DE1-15C4-4F26-8919-451A3EEB2B44}" presName="sibTrans" presStyleLbl="sibTrans1D1" presStyleIdx="1" presStyleCnt="5"/>
      <dgm:spPr/>
    </dgm:pt>
    <dgm:pt modelId="{C864DAD7-6C40-4F4D-B385-21D18955DC96}" type="pres">
      <dgm:prSet presAssocID="{420D932F-8AF7-4720-A953-138CFF04F520}" presName="node" presStyleLbl="node1" presStyleIdx="2" presStyleCnt="5" custScaleX="121000" custScaleY="121000">
        <dgm:presLayoutVars>
          <dgm:bulletEnabled val="1"/>
        </dgm:presLayoutVars>
      </dgm:prSet>
      <dgm:spPr/>
    </dgm:pt>
    <dgm:pt modelId="{48E215D6-6E9E-45DB-8508-D1EFF6568412}" type="pres">
      <dgm:prSet presAssocID="{420D932F-8AF7-4720-A953-138CFF04F520}" presName="spNode" presStyleCnt="0"/>
      <dgm:spPr/>
    </dgm:pt>
    <dgm:pt modelId="{2D8F3990-DB3D-4C25-9F1D-C4CF82F6CF0E}" type="pres">
      <dgm:prSet presAssocID="{3C395541-8977-4A39-A8CC-CB60D6AA7ADA}" presName="sibTrans" presStyleLbl="sibTrans1D1" presStyleIdx="2" presStyleCnt="5"/>
      <dgm:spPr/>
    </dgm:pt>
    <dgm:pt modelId="{16FC26A9-03AA-4465-92EB-E40046E9D4D4}" type="pres">
      <dgm:prSet presAssocID="{BD8E4291-52E3-4CCC-B114-712AE3616AEB}" presName="node" presStyleLbl="node1" presStyleIdx="3" presStyleCnt="5" custScaleX="121000" custScaleY="121000">
        <dgm:presLayoutVars>
          <dgm:bulletEnabled val="1"/>
        </dgm:presLayoutVars>
      </dgm:prSet>
      <dgm:spPr/>
    </dgm:pt>
    <dgm:pt modelId="{96C9F213-1D6E-4358-8EB0-50D091DD3751}" type="pres">
      <dgm:prSet presAssocID="{BD8E4291-52E3-4CCC-B114-712AE3616AEB}" presName="spNode" presStyleCnt="0"/>
      <dgm:spPr/>
    </dgm:pt>
    <dgm:pt modelId="{858F698B-1842-4A02-8180-11C0F9451699}" type="pres">
      <dgm:prSet presAssocID="{798C95D1-1707-468B-B9ED-60F57A8FCB1B}" presName="sibTrans" presStyleLbl="sibTrans1D1" presStyleIdx="3" presStyleCnt="5"/>
      <dgm:spPr/>
    </dgm:pt>
    <dgm:pt modelId="{A9F4E90A-8DFE-45E5-86A2-034EBBB2702E}" type="pres">
      <dgm:prSet presAssocID="{22246B1F-D0A6-40CE-B6A3-E71A6EB1AA97}" presName="node" presStyleLbl="node1" presStyleIdx="4" presStyleCnt="5" custScaleX="121000" custScaleY="121000">
        <dgm:presLayoutVars>
          <dgm:bulletEnabled val="1"/>
        </dgm:presLayoutVars>
      </dgm:prSet>
      <dgm:spPr/>
    </dgm:pt>
    <dgm:pt modelId="{981B1D59-AB0E-4BA2-91B3-80369F9EE699}" type="pres">
      <dgm:prSet presAssocID="{22246B1F-D0A6-40CE-B6A3-E71A6EB1AA97}" presName="spNode" presStyleCnt="0"/>
      <dgm:spPr/>
    </dgm:pt>
    <dgm:pt modelId="{1AC26C1F-61F7-41F3-8C42-D30473E704A8}" type="pres">
      <dgm:prSet presAssocID="{A7D24E56-60E4-4A4B-B263-20AE0004944A}" presName="sibTrans" presStyleLbl="sibTrans1D1" presStyleIdx="4" presStyleCnt="5"/>
      <dgm:spPr/>
    </dgm:pt>
  </dgm:ptLst>
  <dgm:cxnLst>
    <dgm:cxn modelId="{1E5F4E04-B7A3-43F4-B46C-F9E421F1145B}" srcId="{3FCCEFDB-2118-4228-B610-521291A19042}" destId="{22246B1F-D0A6-40CE-B6A3-E71A6EB1AA97}" srcOrd="4" destOrd="0" parTransId="{C6DEEE1F-3407-49DC-A2EB-A345F32B59DF}" sibTransId="{A7D24E56-60E4-4A4B-B263-20AE0004944A}"/>
    <dgm:cxn modelId="{C7152342-56AA-4859-B231-632B12770029}" type="presOf" srcId="{08E573ED-FA4B-4F59-9854-3359436462EC}" destId="{0A512D71-8D39-48BE-85B1-D765CA2FB4A8}" srcOrd="0" destOrd="0" presId="urn:microsoft.com/office/officeart/2005/8/layout/cycle6"/>
    <dgm:cxn modelId="{17A6DA6F-2DEE-4241-98F7-BCDF24F1DCA9}" type="presOf" srcId="{A7D24E56-60E4-4A4B-B263-20AE0004944A}" destId="{1AC26C1F-61F7-41F3-8C42-D30473E704A8}" srcOrd="0" destOrd="0" presId="urn:microsoft.com/office/officeart/2005/8/layout/cycle6"/>
    <dgm:cxn modelId="{2A50AC78-52A1-4009-BC97-FC05C5FE2F4F}" type="presOf" srcId="{9C148DE1-15C4-4F26-8919-451A3EEB2B44}" destId="{1B7E8CA3-E705-49BB-BC3D-F37EB9F653EB}" srcOrd="0" destOrd="0" presId="urn:microsoft.com/office/officeart/2005/8/layout/cycle6"/>
    <dgm:cxn modelId="{2B7CA37C-5195-4B7E-A2F4-6591016B7D6B}" type="presOf" srcId="{22246B1F-D0A6-40CE-B6A3-E71A6EB1AA97}" destId="{A9F4E90A-8DFE-45E5-86A2-034EBBB2702E}" srcOrd="0" destOrd="0" presId="urn:microsoft.com/office/officeart/2005/8/layout/cycle6"/>
    <dgm:cxn modelId="{68753D8D-DC59-4A73-9D0E-345B45F34A07}" srcId="{3FCCEFDB-2118-4228-B610-521291A19042}" destId="{BD8E4291-52E3-4CCC-B114-712AE3616AEB}" srcOrd="3" destOrd="0" parTransId="{7D7174D3-ECFF-4B19-8B81-C38E4E72946E}" sibTransId="{798C95D1-1707-468B-B9ED-60F57A8FCB1B}"/>
    <dgm:cxn modelId="{53384396-26E8-48B7-AAB3-9AB1E5422B00}" type="presOf" srcId="{BD8E4291-52E3-4CCC-B114-712AE3616AEB}" destId="{16FC26A9-03AA-4465-92EB-E40046E9D4D4}" srcOrd="0" destOrd="0" presId="urn:microsoft.com/office/officeart/2005/8/layout/cycle6"/>
    <dgm:cxn modelId="{7034759D-C0BF-4DC5-9EE9-AE65BF68CEAD}" type="presOf" srcId="{420D932F-8AF7-4720-A953-138CFF04F520}" destId="{C864DAD7-6C40-4F4D-B385-21D18955DC96}" srcOrd="0" destOrd="0" presId="urn:microsoft.com/office/officeart/2005/8/layout/cycle6"/>
    <dgm:cxn modelId="{BFB614AE-DA23-4547-936F-C62B39B34F90}" srcId="{3FCCEFDB-2118-4228-B610-521291A19042}" destId="{420D932F-8AF7-4720-A953-138CFF04F520}" srcOrd="2" destOrd="0" parTransId="{75AE60DC-8D89-416E-AD9D-4F833D94B61F}" sibTransId="{3C395541-8977-4A39-A8CC-CB60D6AA7ADA}"/>
    <dgm:cxn modelId="{0460E7BA-EE6C-4373-8171-DF514D1E6538}" type="presOf" srcId="{3C395541-8977-4A39-A8CC-CB60D6AA7ADA}" destId="{2D8F3990-DB3D-4C25-9F1D-C4CF82F6CF0E}" srcOrd="0" destOrd="0" presId="urn:microsoft.com/office/officeart/2005/8/layout/cycle6"/>
    <dgm:cxn modelId="{8591E8C9-DE48-4434-824C-D219A0CF97E8}" srcId="{3FCCEFDB-2118-4228-B610-521291A19042}" destId="{F8FC0CEC-5C53-4FBB-8326-171950C936BC}" srcOrd="0" destOrd="0" parTransId="{C851BD58-167B-4883-92B4-FE3305E3976D}" sibTransId="{94A2C26D-6B8F-4799-9ABD-221382128612}"/>
    <dgm:cxn modelId="{164D16CC-1BAD-46E7-966B-6C1FE524E2A3}" srcId="{3FCCEFDB-2118-4228-B610-521291A19042}" destId="{08E573ED-FA4B-4F59-9854-3359436462EC}" srcOrd="1" destOrd="0" parTransId="{4BCEDA5A-5997-42CD-B028-D2EC6ADFB6A6}" sibTransId="{9C148DE1-15C4-4F26-8919-451A3EEB2B44}"/>
    <dgm:cxn modelId="{5C3663D1-2CDB-45B7-B023-B63F2ABA674F}" type="presOf" srcId="{F8FC0CEC-5C53-4FBB-8326-171950C936BC}" destId="{9070737E-2F06-4461-A900-4258ECA346A7}" srcOrd="0" destOrd="0" presId="urn:microsoft.com/office/officeart/2005/8/layout/cycle6"/>
    <dgm:cxn modelId="{EB8156D2-D7C4-416B-AEB2-8D50CC771BAA}" type="presOf" srcId="{94A2C26D-6B8F-4799-9ABD-221382128612}" destId="{BA988E13-0870-4349-91A5-160A853F2AB7}" srcOrd="0" destOrd="0" presId="urn:microsoft.com/office/officeart/2005/8/layout/cycle6"/>
    <dgm:cxn modelId="{3698FEE3-C937-4EF5-968D-1B5AE87D26D6}" type="presOf" srcId="{798C95D1-1707-468B-B9ED-60F57A8FCB1B}" destId="{858F698B-1842-4A02-8180-11C0F9451699}" srcOrd="0" destOrd="0" presId="urn:microsoft.com/office/officeart/2005/8/layout/cycle6"/>
    <dgm:cxn modelId="{F4A21FE9-B311-4F97-AEF2-5EEBD0B0608F}" type="presOf" srcId="{3FCCEFDB-2118-4228-B610-521291A19042}" destId="{8018CDA9-0ECC-42BF-8327-45962D4C3D5C}" srcOrd="0" destOrd="0" presId="urn:microsoft.com/office/officeart/2005/8/layout/cycle6"/>
    <dgm:cxn modelId="{9EAC62A8-F976-4D69-9F89-3C4675D12069}" type="presParOf" srcId="{8018CDA9-0ECC-42BF-8327-45962D4C3D5C}" destId="{9070737E-2F06-4461-A900-4258ECA346A7}" srcOrd="0" destOrd="0" presId="urn:microsoft.com/office/officeart/2005/8/layout/cycle6"/>
    <dgm:cxn modelId="{9E87D1E4-B27D-4605-8473-44375FEC89A0}" type="presParOf" srcId="{8018CDA9-0ECC-42BF-8327-45962D4C3D5C}" destId="{5124E978-6B84-4667-BFAC-DCD16565C8A1}" srcOrd="1" destOrd="0" presId="urn:microsoft.com/office/officeart/2005/8/layout/cycle6"/>
    <dgm:cxn modelId="{D9AEC671-2F43-484D-BEA3-39FB50BB69C2}" type="presParOf" srcId="{8018CDA9-0ECC-42BF-8327-45962D4C3D5C}" destId="{BA988E13-0870-4349-91A5-160A853F2AB7}" srcOrd="2" destOrd="0" presId="urn:microsoft.com/office/officeart/2005/8/layout/cycle6"/>
    <dgm:cxn modelId="{56F5F2CA-8978-412E-8C38-1445C056F589}" type="presParOf" srcId="{8018CDA9-0ECC-42BF-8327-45962D4C3D5C}" destId="{0A512D71-8D39-48BE-85B1-D765CA2FB4A8}" srcOrd="3" destOrd="0" presId="urn:microsoft.com/office/officeart/2005/8/layout/cycle6"/>
    <dgm:cxn modelId="{81C533E5-0500-4D01-A2C2-8F12F86DB57A}" type="presParOf" srcId="{8018CDA9-0ECC-42BF-8327-45962D4C3D5C}" destId="{202CBD05-D913-4D7F-B7F8-B2F5B4D06E41}" srcOrd="4" destOrd="0" presId="urn:microsoft.com/office/officeart/2005/8/layout/cycle6"/>
    <dgm:cxn modelId="{94EC3EE4-FB7F-45EB-BBE1-1FB1641BD0AA}" type="presParOf" srcId="{8018CDA9-0ECC-42BF-8327-45962D4C3D5C}" destId="{1B7E8CA3-E705-49BB-BC3D-F37EB9F653EB}" srcOrd="5" destOrd="0" presId="urn:microsoft.com/office/officeart/2005/8/layout/cycle6"/>
    <dgm:cxn modelId="{6CEB8FB9-36D2-4269-972A-AD1AC3C81A12}" type="presParOf" srcId="{8018CDA9-0ECC-42BF-8327-45962D4C3D5C}" destId="{C864DAD7-6C40-4F4D-B385-21D18955DC96}" srcOrd="6" destOrd="0" presId="urn:microsoft.com/office/officeart/2005/8/layout/cycle6"/>
    <dgm:cxn modelId="{8613B0E2-1750-4346-A7B7-763B5BFC355B}" type="presParOf" srcId="{8018CDA9-0ECC-42BF-8327-45962D4C3D5C}" destId="{48E215D6-6E9E-45DB-8508-D1EFF6568412}" srcOrd="7" destOrd="0" presId="urn:microsoft.com/office/officeart/2005/8/layout/cycle6"/>
    <dgm:cxn modelId="{DCAC95C4-2256-4B46-B007-12C71D7A6D4F}" type="presParOf" srcId="{8018CDA9-0ECC-42BF-8327-45962D4C3D5C}" destId="{2D8F3990-DB3D-4C25-9F1D-C4CF82F6CF0E}" srcOrd="8" destOrd="0" presId="urn:microsoft.com/office/officeart/2005/8/layout/cycle6"/>
    <dgm:cxn modelId="{E55807DC-B4D3-45EC-975B-3F50F4917E3A}" type="presParOf" srcId="{8018CDA9-0ECC-42BF-8327-45962D4C3D5C}" destId="{16FC26A9-03AA-4465-92EB-E40046E9D4D4}" srcOrd="9" destOrd="0" presId="urn:microsoft.com/office/officeart/2005/8/layout/cycle6"/>
    <dgm:cxn modelId="{23B22408-7A0C-4317-9D46-4D2A5787353E}" type="presParOf" srcId="{8018CDA9-0ECC-42BF-8327-45962D4C3D5C}" destId="{96C9F213-1D6E-4358-8EB0-50D091DD3751}" srcOrd="10" destOrd="0" presId="urn:microsoft.com/office/officeart/2005/8/layout/cycle6"/>
    <dgm:cxn modelId="{A4ABEE32-49AD-483C-953A-26CE358472F4}" type="presParOf" srcId="{8018CDA9-0ECC-42BF-8327-45962D4C3D5C}" destId="{858F698B-1842-4A02-8180-11C0F9451699}" srcOrd="11" destOrd="0" presId="urn:microsoft.com/office/officeart/2005/8/layout/cycle6"/>
    <dgm:cxn modelId="{F24EA0AB-8995-4AC2-B4F1-F368C3135908}" type="presParOf" srcId="{8018CDA9-0ECC-42BF-8327-45962D4C3D5C}" destId="{A9F4E90A-8DFE-45E5-86A2-034EBBB2702E}" srcOrd="12" destOrd="0" presId="urn:microsoft.com/office/officeart/2005/8/layout/cycle6"/>
    <dgm:cxn modelId="{2BA54042-DDAC-4BF9-91D2-D61CC83778C7}" type="presParOf" srcId="{8018CDA9-0ECC-42BF-8327-45962D4C3D5C}" destId="{981B1D59-AB0E-4BA2-91B3-80369F9EE699}" srcOrd="13" destOrd="0" presId="urn:microsoft.com/office/officeart/2005/8/layout/cycle6"/>
    <dgm:cxn modelId="{7952E24C-6F4C-4459-A9F7-34D85BE0341E}" type="presParOf" srcId="{8018CDA9-0ECC-42BF-8327-45962D4C3D5C}" destId="{1AC26C1F-61F7-41F3-8C42-D30473E704A8}"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4E6CA0-F612-4AE9-B48C-2F0775D0FE7C}" type="doc">
      <dgm:prSet loTypeId="urn:microsoft.com/office/officeart/2005/8/layout/hierarchy3" loCatId="hierarchy" qsTypeId="urn:microsoft.com/office/officeart/2005/8/quickstyle/simple1" qsCatId="simple" csTypeId="urn:microsoft.com/office/officeart/2005/8/colors/accent0_3" csCatId="mainScheme" phldr="1"/>
      <dgm:spPr/>
      <dgm:t>
        <a:bodyPr/>
        <a:lstStyle/>
        <a:p>
          <a:endParaRPr lang="zh-CN" altLang="en-US"/>
        </a:p>
      </dgm:t>
    </dgm:pt>
    <dgm:pt modelId="{75BC03E7-BA07-4C10-A83A-A10CCD953A61}">
      <dgm:prSet phldrT="[文本]" phldr="0"/>
      <dgm:spPr/>
      <dgm:t>
        <a:bodyPr/>
        <a:lstStyle/>
        <a:p>
          <a:r>
            <a:rPr lang="zh-CN" altLang="en-US">
              <a:latin typeface="Microsoft YaHei UI"/>
              <a:ea typeface="Microsoft YaHei UI"/>
            </a:rPr>
            <a:t>Limitation</a:t>
          </a:r>
          <a:endParaRPr lang="zh-CN" altLang="en-US"/>
        </a:p>
      </dgm:t>
    </dgm:pt>
    <dgm:pt modelId="{3AE39383-685B-4CA4-BD2B-4F9217B1AEB6}" type="parTrans" cxnId="{2F2FF673-4E02-4C90-9272-E350F64A4731}">
      <dgm:prSet/>
      <dgm:spPr/>
      <dgm:t>
        <a:bodyPr/>
        <a:lstStyle/>
        <a:p>
          <a:endParaRPr lang="zh-CN" altLang="en-US"/>
        </a:p>
      </dgm:t>
    </dgm:pt>
    <dgm:pt modelId="{EE7C5661-37FA-4A01-A3F2-A80DF57D03C5}" type="sibTrans" cxnId="{2F2FF673-4E02-4C90-9272-E350F64A4731}">
      <dgm:prSet/>
      <dgm:spPr/>
      <dgm:t>
        <a:bodyPr/>
        <a:lstStyle/>
        <a:p>
          <a:endParaRPr lang="zh-CN" altLang="en-US"/>
        </a:p>
      </dgm:t>
    </dgm:pt>
    <dgm:pt modelId="{06D6DC5F-D289-4877-827C-CC7A449850BA}">
      <dgm:prSet phldrT="[文本]" phldr="0"/>
      <dgm:spPr/>
      <dgm:t>
        <a:bodyPr/>
        <a:lstStyle/>
        <a:p>
          <a:pPr rtl="0"/>
          <a:r>
            <a:rPr lang="en-US" altLang="zh-CN">
              <a:latin typeface="Microsoft YaHei UI"/>
              <a:ea typeface="Microsoft YaHei UI"/>
            </a:rPr>
            <a:t>Only for Restaurant</a:t>
          </a:r>
          <a:endParaRPr lang="zh-CN" altLang="en-US"/>
        </a:p>
      </dgm:t>
    </dgm:pt>
    <dgm:pt modelId="{E7125C30-E820-4DE0-9187-F151714D2F0A}" type="parTrans" cxnId="{C3C2DAAD-1B3B-4B18-A1AE-C72D77EAFD7E}">
      <dgm:prSet/>
      <dgm:spPr/>
      <dgm:t>
        <a:bodyPr/>
        <a:lstStyle/>
        <a:p>
          <a:endParaRPr lang="zh-CN" altLang="en-US"/>
        </a:p>
      </dgm:t>
    </dgm:pt>
    <dgm:pt modelId="{447F570C-1735-4FBF-B645-6EB7F92D10CF}" type="sibTrans" cxnId="{C3C2DAAD-1B3B-4B18-A1AE-C72D77EAFD7E}">
      <dgm:prSet/>
      <dgm:spPr/>
      <dgm:t>
        <a:bodyPr/>
        <a:lstStyle/>
        <a:p>
          <a:endParaRPr lang="zh-CN" altLang="en-US"/>
        </a:p>
      </dgm:t>
    </dgm:pt>
    <dgm:pt modelId="{77F4E491-40F1-479A-97FA-D94FAD9B0BF9}">
      <dgm:prSet phldrT="[文本]" phldr="0"/>
      <dgm:spPr/>
      <dgm:t>
        <a:bodyPr/>
        <a:lstStyle/>
        <a:p>
          <a:pPr rtl="0"/>
          <a:r>
            <a:rPr lang="zh-CN" altLang="en-US">
              <a:latin typeface="Microsoft YaHei UI"/>
              <a:ea typeface="Microsoft YaHei UI"/>
            </a:rPr>
            <a:t>Future Work</a:t>
          </a:r>
          <a:endParaRPr lang="zh-CN" altLang="en-US"/>
        </a:p>
      </dgm:t>
    </dgm:pt>
    <dgm:pt modelId="{04204E15-F04F-4E0E-80A9-36ABA7424905}" type="parTrans" cxnId="{43B01083-9E58-4070-BAF5-F272BD64517D}">
      <dgm:prSet/>
      <dgm:spPr/>
      <dgm:t>
        <a:bodyPr/>
        <a:lstStyle/>
        <a:p>
          <a:endParaRPr lang="zh-CN" altLang="en-US"/>
        </a:p>
      </dgm:t>
    </dgm:pt>
    <dgm:pt modelId="{805E8205-7D14-413D-8126-FFF932EA8479}" type="sibTrans" cxnId="{43B01083-9E58-4070-BAF5-F272BD64517D}">
      <dgm:prSet/>
      <dgm:spPr/>
      <dgm:t>
        <a:bodyPr/>
        <a:lstStyle/>
        <a:p>
          <a:endParaRPr lang="zh-CN" altLang="en-US"/>
        </a:p>
      </dgm:t>
    </dgm:pt>
    <dgm:pt modelId="{DFE83AE6-83EE-4D2A-ACBE-20605B01116C}">
      <dgm:prSet phldrT="[文本]" phldr="0"/>
      <dgm:spPr/>
      <dgm:t>
        <a:bodyPr/>
        <a:lstStyle/>
        <a:p>
          <a:pPr rtl="0"/>
          <a:r>
            <a:rPr lang="en-US" altLang="zh-CN">
              <a:latin typeface="Microsoft YaHei UI"/>
              <a:ea typeface="Microsoft YaHei UI"/>
            </a:rPr>
            <a:t>Solve the</a:t>
          </a:r>
          <a:r>
            <a:rPr lang="en-US" altLang="zh-CN"/>
            <a:t> </a:t>
          </a:r>
          <a:r>
            <a:rPr lang="en-US" altLang="zh-CN">
              <a:latin typeface="Microsoft YaHei UI"/>
              <a:ea typeface="Microsoft YaHei UI"/>
            </a:rPr>
            <a:t>vectorization problems</a:t>
          </a:r>
          <a:endParaRPr lang="zh-CN" altLang="en-US"/>
        </a:p>
      </dgm:t>
    </dgm:pt>
    <dgm:pt modelId="{6334991C-081C-41E2-B1C9-B076C0C362F7}" type="parTrans" cxnId="{60E4FAFB-0536-4001-8530-77F03983B34E}">
      <dgm:prSet/>
      <dgm:spPr/>
      <dgm:t>
        <a:bodyPr/>
        <a:lstStyle/>
        <a:p>
          <a:endParaRPr lang="zh-CN" altLang="en-US"/>
        </a:p>
      </dgm:t>
    </dgm:pt>
    <dgm:pt modelId="{FAE00812-3904-427D-9C1E-80EB3659DB0E}" type="sibTrans" cxnId="{60E4FAFB-0536-4001-8530-77F03983B34E}">
      <dgm:prSet/>
      <dgm:spPr/>
      <dgm:t>
        <a:bodyPr/>
        <a:lstStyle/>
        <a:p>
          <a:endParaRPr lang="zh-CN" altLang="en-US"/>
        </a:p>
      </dgm:t>
    </dgm:pt>
    <dgm:pt modelId="{14E62DEB-8193-4DCD-8580-0EC1D8B923A2}">
      <dgm:prSet phldr="0"/>
      <dgm:spPr/>
      <dgm:t>
        <a:bodyPr/>
        <a:lstStyle/>
        <a:p>
          <a:pPr algn="l" rtl="0"/>
          <a:r>
            <a:rPr lang="en-US" altLang="zh-CN">
              <a:latin typeface="Microsoft YaHei UI"/>
              <a:ea typeface="Microsoft YaHei UI"/>
            </a:rPr>
            <a:t>Fail to Vectorize Text (Memory Error)</a:t>
          </a:r>
          <a:endParaRPr lang="en-US" altLang="zh-CN"/>
        </a:p>
      </dgm:t>
    </dgm:pt>
    <dgm:pt modelId="{07062CA7-4088-4C82-A890-55505026D121}" type="parTrans" cxnId="{323DCC2D-3C28-44C3-9DDC-CBF7024C77C4}">
      <dgm:prSet/>
      <dgm:spPr/>
    </dgm:pt>
    <dgm:pt modelId="{C23285FE-6763-4BAC-8BE1-3234A471383C}" type="sibTrans" cxnId="{323DCC2D-3C28-44C3-9DDC-CBF7024C77C4}">
      <dgm:prSet/>
      <dgm:spPr/>
    </dgm:pt>
    <dgm:pt modelId="{C7684E98-A99B-4F0F-A3C6-50435BA0E782}">
      <dgm:prSet phldr="0"/>
      <dgm:spPr/>
      <dgm:t>
        <a:bodyPr/>
        <a:lstStyle/>
        <a:p>
          <a:pPr algn="l" rtl="0"/>
          <a:r>
            <a:rPr lang="en-US" altLang="zh-CN">
              <a:latin typeface="Microsoft YaHei UI"/>
              <a:ea typeface="Microsoft YaHei UI"/>
            </a:rPr>
            <a:t>Apply more dataset</a:t>
          </a:r>
          <a:endParaRPr lang="en-US" altLang="zh-CN"/>
        </a:p>
      </dgm:t>
    </dgm:pt>
    <dgm:pt modelId="{10B56B80-C0A2-427B-B353-C7E6153C6F6F}" type="parTrans" cxnId="{4DBF0E3A-1FE8-40CE-B51C-7C98BFC897D2}">
      <dgm:prSet/>
      <dgm:spPr/>
    </dgm:pt>
    <dgm:pt modelId="{60F67408-9660-4F7D-A530-E1454CCF979F}" type="sibTrans" cxnId="{4DBF0E3A-1FE8-40CE-B51C-7C98BFC897D2}">
      <dgm:prSet/>
      <dgm:spPr/>
    </dgm:pt>
    <dgm:pt modelId="{9248FDF0-5C86-443F-9B9C-CFB83EC6E025}" type="pres">
      <dgm:prSet presAssocID="{8D4E6CA0-F612-4AE9-B48C-2F0775D0FE7C}" presName="diagram" presStyleCnt="0">
        <dgm:presLayoutVars>
          <dgm:chPref val="1"/>
          <dgm:dir/>
          <dgm:animOne val="branch"/>
          <dgm:animLvl val="lvl"/>
          <dgm:resizeHandles/>
        </dgm:presLayoutVars>
      </dgm:prSet>
      <dgm:spPr/>
    </dgm:pt>
    <dgm:pt modelId="{788D259C-8018-4BAF-AE4A-2302E2699DBF}" type="pres">
      <dgm:prSet presAssocID="{75BC03E7-BA07-4C10-A83A-A10CCD953A61}" presName="root" presStyleCnt="0"/>
      <dgm:spPr/>
    </dgm:pt>
    <dgm:pt modelId="{718577C4-1EBB-4E7E-9006-4608145E85EB}" type="pres">
      <dgm:prSet presAssocID="{75BC03E7-BA07-4C10-A83A-A10CCD953A61}" presName="rootComposite" presStyleCnt="0"/>
      <dgm:spPr/>
    </dgm:pt>
    <dgm:pt modelId="{B82F0AD1-61C6-44DD-A593-3A43DD9500B0}" type="pres">
      <dgm:prSet presAssocID="{75BC03E7-BA07-4C10-A83A-A10CCD953A61}" presName="rootText" presStyleLbl="node1" presStyleIdx="0" presStyleCnt="2"/>
      <dgm:spPr/>
    </dgm:pt>
    <dgm:pt modelId="{DB1E3C10-C5C4-4E9B-B7FE-939BD8590910}" type="pres">
      <dgm:prSet presAssocID="{75BC03E7-BA07-4C10-A83A-A10CCD953A61}" presName="rootConnector" presStyleLbl="node1" presStyleIdx="0" presStyleCnt="2"/>
      <dgm:spPr/>
    </dgm:pt>
    <dgm:pt modelId="{235891FB-FAFE-46B4-9386-E165706A9066}" type="pres">
      <dgm:prSet presAssocID="{75BC03E7-BA07-4C10-A83A-A10CCD953A61}" presName="childShape" presStyleCnt="0"/>
      <dgm:spPr/>
    </dgm:pt>
    <dgm:pt modelId="{9C935ED1-9D41-4D10-AC04-D592B19A0A6A}" type="pres">
      <dgm:prSet presAssocID="{E7125C30-E820-4DE0-9187-F151714D2F0A}" presName="Name13" presStyleLbl="parChTrans1D2" presStyleIdx="0" presStyleCnt="4"/>
      <dgm:spPr/>
    </dgm:pt>
    <dgm:pt modelId="{8E728FBD-F948-4D52-AA58-D50301DB5A90}" type="pres">
      <dgm:prSet presAssocID="{06D6DC5F-D289-4877-827C-CC7A449850BA}" presName="childText" presStyleLbl="bgAcc1" presStyleIdx="0" presStyleCnt="4">
        <dgm:presLayoutVars>
          <dgm:bulletEnabled val="1"/>
        </dgm:presLayoutVars>
      </dgm:prSet>
      <dgm:spPr/>
    </dgm:pt>
    <dgm:pt modelId="{B1CBC2B4-813F-4202-B89B-54EA46299CAF}" type="pres">
      <dgm:prSet presAssocID="{07062CA7-4088-4C82-A890-55505026D121}" presName="Name13" presStyleLbl="parChTrans1D2" presStyleIdx="1" presStyleCnt="4"/>
      <dgm:spPr/>
    </dgm:pt>
    <dgm:pt modelId="{DD38A905-6CDC-4DFF-9514-14B1978E3C81}" type="pres">
      <dgm:prSet presAssocID="{14E62DEB-8193-4DCD-8580-0EC1D8B923A2}" presName="childText" presStyleLbl="bgAcc1" presStyleIdx="1" presStyleCnt="4">
        <dgm:presLayoutVars>
          <dgm:bulletEnabled val="1"/>
        </dgm:presLayoutVars>
      </dgm:prSet>
      <dgm:spPr/>
    </dgm:pt>
    <dgm:pt modelId="{BC358CFF-EC04-4945-B544-78142E11B4F6}" type="pres">
      <dgm:prSet presAssocID="{77F4E491-40F1-479A-97FA-D94FAD9B0BF9}" presName="root" presStyleCnt="0"/>
      <dgm:spPr/>
    </dgm:pt>
    <dgm:pt modelId="{DD788986-6C17-4A91-932E-8D78BFCBDC92}" type="pres">
      <dgm:prSet presAssocID="{77F4E491-40F1-479A-97FA-D94FAD9B0BF9}" presName="rootComposite" presStyleCnt="0"/>
      <dgm:spPr/>
    </dgm:pt>
    <dgm:pt modelId="{1D5F692D-3444-41A6-8185-F5892076E268}" type="pres">
      <dgm:prSet presAssocID="{77F4E491-40F1-479A-97FA-D94FAD9B0BF9}" presName="rootText" presStyleLbl="node1" presStyleIdx="1" presStyleCnt="2"/>
      <dgm:spPr/>
    </dgm:pt>
    <dgm:pt modelId="{21F7B77B-6D38-4E88-BBED-1F5E89B9FBC0}" type="pres">
      <dgm:prSet presAssocID="{77F4E491-40F1-479A-97FA-D94FAD9B0BF9}" presName="rootConnector" presStyleLbl="node1" presStyleIdx="1" presStyleCnt="2"/>
      <dgm:spPr/>
    </dgm:pt>
    <dgm:pt modelId="{67C4F51C-0A1C-4F99-A668-A5481A84DF0B}" type="pres">
      <dgm:prSet presAssocID="{77F4E491-40F1-479A-97FA-D94FAD9B0BF9}" presName="childShape" presStyleCnt="0"/>
      <dgm:spPr/>
    </dgm:pt>
    <dgm:pt modelId="{E751F5B5-6FCF-45F8-B7FD-1F411ED0B32A}" type="pres">
      <dgm:prSet presAssocID="{6334991C-081C-41E2-B1C9-B076C0C362F7}" presName="Name13" presStyleLbl="parChTrans1D2" presStyleIdx="2" presStyleCnt="4"/>
      <dgm:spPr/>
    </dgm:pt>
    <dgm:pt modelId="{345CB7E1-05D9-4690-B473-023F908E4F43}" type="pres">
      <dgm:prSet presAssocID="{DFE83AE6-83EE-4D2A-ACBE-20605B01116C}" presName="childText" presStyleLbl="bgAcc1" presStyleIdx="2" presStyleCnt="4">
        <dgm:presLayoutVars>
          <dgm:bulletEnabled val="1"/>
        </dgm:presLayoutVars>
      </dgm:prSet>
      <dgm:spPr/>
    </dgm:pt>
    <dgm:pt modelId="{D6E9A100-B2BD-4565-8576-6C1A0471E95B}" type="pres">
      <dgm:prSet presAssocID="{10B56B80-C0A2-427B-B353-C7E6153C6F6F}" presName="Name13" presStyleLbl="parChTrans1D2" presStyleIdx="3" presStyleCnt="4"/>
      <dgm:spPr/>
    </dgm:pt>
    <dgm:pt modelId="{398F5CF1-30A4-439D-97B6-A3A24497AC20}" type="pres">
      <dgm:prSet presAssocID="{C7684E98-A99B-4F0F-A3C6-50435BA0E782}" presName="childText" presStyleLbl="bgAcc1" presStyleIdx="3" presStyleCnt="4">
        <dgm:presLayoutVars>
          <dgm:bulletEnabled val="1"/>
        </dgm:presLayoutVars>
      </dgm:prSet>
      <dgm:spPr/>
    </dgm:pt>
  </dgm:ptLst>
  <dgm:cxnLst>
    <dgm:cxn modelId="{439EBB03-CA59-43A0-A724-29DD94F3D0CA}" type="presOf" srcId="{75BC03E7-BA07-4C10-A83A-A10CCD953A61}" destId="{DB1E3C10-C5C4-4E9B-B7FE-939BD8590910}" srcOrd="1" destOrd="0" presId="urn:microsoft.com/office/officeart/2005/8/layout/hierarchy3"/>
    <dgm:cxn modelId="{0F513521-3E17-40B8-8EF7-584B005C4FA1}" type="presOf" srcId="{77F4E491-40F1-479A-97FA-D94FAD9B0BF9}" destId="{21F7B77B-6D38-4E88-BBED-1F5E89B9FBC0}" srcOrd="1" destOrd="0" presId="urn:microsoft.com/office/officeart/2005/8/layout/hierarchy3"/>
    <dgm:cxn modelId="{323DCC2D-3C28-44C3-9DDC-CBF7024C77C4}" srcId="{75BC03E7-BA07-4C10-A83A-A10CCD953A61}" destId="{14E62DEB-8193-4DCD-8580-0EC1D8B923A2}" srcOrd="1" destOrd="0" parTransId="{07062CA7-4088-4C82-A890-55505026D121}" sibTransId="{C23285FE-6763-4BAC-8BE1-3234A471383C}"/>
    <dgm:cxn modelId="{4DBF0E3A-1FE8-40CE-B51C-7C98BFC897D2}" srcId="{77F4E491-40F1-479A-97FA-D94FAD9B0BF9}" destId="{C7684E98-A99B-4F0F-A3C6-50435BA0E782}" srcOrd="1" destOrd="0" parTransId="{10B56B80-C0A2-427B-B353-C7E6153C6F6F}" sibTransId="{60F67408-9660-4F7D-A530-E1454CCF979F}"/>
    <dgm:cxn modelId="{6B9CBD3D-DF95-44C2-BA86-79C13677659E}" type="presOf" srcId="{07062CA7-4088-4C82-A890-55505026D121}" destId="{B1CBC2B4-813F-4202-B89B-54EA46299CAF}" srcOrd="0" destOrd="0" presId="urn:microsoft.com/office/officeart/2005/8/layout/hierarchy3"/>
    <dgm:cxn modelId="{2D396644-5E39-465C-B526-F3970B8F742D}" type="presOf" srcId="{8D4E6CA0-F612-4AE9-B48C-2F0775D0FE7C}" destId="{9248FDF0-5C86-443F-9B9C-CFB83EC6E025}" srcOrd="0" destOrd="0" presId="urn:microsoft.com/office/officeart/2005/8/layout/hierarchy3"/>
    <dgm:cxn modelId="{BA21C164-5406-4B00-B2E4-198BEF3821FF}" type="presOf" srcId="{06D6DC5F-D289-4877-827C-CC7A449850BA}" destId="{8E728FBD-F948-4D52-AA58-D50301DB5A90}" srcOrd="0" destOrd="0" presId="urn:microsoft.com/office/officeart/2005/8/layout/hierarchy3"/>
    <dgm:cxn modelId="{67E4A351-051A-4C90-8175-640562D3E64E}" type="presOf" srcId="{DFE83AE6-83EE-4D2A-ACBE-20605B01116C}" destId="{345CB7E1-05D9-4690-B473-023F908E4F43}" srcOrd="0" destOrd="0" presId="urn:microsoft.com/office/officeart/2005/8/layout/hierarchy3"/>
    <dgm:cxn modelId="{6F26C351-6BDC-4A8A-97D7-FFE8F63EDFCB}" type="presOf" srcId="{E7125C30-E820-4DE0-9187-F151714D2F0A}" destId="{9C935ED1-9D41-4D10-AC04-D592B19A0A6A}" srcOrd="0" destOrd="0" presId="urn:microsoft.com/office/officeart/2005/8/layout/hierarchy3"/>
    <dgm:cxn modelId="{2F2FF673-4E02-4C90-9272-E350F64A4731}" srcId="{8D4E6CA0-F612-4AE9-B48C-2F0775D0FE7C}" destId="{75BC03E7-BA07-4C10-A83A-A10CCD953A61}" srcOrd="0" destOrd="0" parTransId="{3AE39383-685B-4CA4-BD2B-4F9217B1AEB6}" sibTransId="{EE7C5661-37FA-4A01-A3F2-A80DF57D03C5}"/>
    <dgm:cxn modelId="{43B01083-9E58-4070-BAF5-F272BD64517D}" srcId="{8D4E6CA0-F612-4AE9-B48C-2F0775D0FE7C}" destId="{77F4E491-40F1-479A-97FA-D94FAD9B0BF9}" srcOrd="1" destOrd="0" parTransId="{04204E15-F04F-4E0E-80A9-36ABA7424905}" sibTransId="{805E8205-7D14-413D-8126-FFF932EA8479}"/>
    <dgm:cxn modelId="{C3C2DAAD-1B3B-4B18-A1AE-C72D77EAFD7E}" srcId="{75BC03E7-BA07-4C10-A83A-A10CCD953A61}" destId="{06D6DC5F-D289-4877-827C-CC7A449850BA}" srcOrd="0" destOrd="0" parTransId="{E7125C30-E820-4DE0-9187-F151714D2F0A}" sibTransId="{447F570C-1735-4FBF-B645-6EB7F92D10CF}"/>
    <dgm:cxn modelId="{AB40B2B8-1C66-42FC-B875-474808E81DF8}" type="presOf" srcId="{14E62DEB-8193-4DCD-8580-0EC1D8B923A2}" destId="{DD38A905-6CDC-4DFF-9514-14B1978E3C81}" srcOrd="0" destOrd="0" presId="urn:microsoft.com/office/officeart/2005/8/layout/hierarchy3"/>
    <dgm:cxn modelId="{CA5F79BA-147D-4927-842C-30FBD29337DC}" type="presOf" srcId="{C7684E98-A99B-4F0F-A3C6-50435BA0E782}" destId="{398F5CF1-30A4-439D-97B6-A3A24497AC20}" srcOrd="0" destOrd="0" presId="urn:microsoft.com/office/officeart/2005/8/layout/hierarchy3"/>
    <dgm:cxn modelId="{479DD9D3-5E45-4B17-BCA3-B9447619AB78}" type="presOf" srcId="{6334991C-081C-41E2-B1C9-B076C0C362F7}" destId="{E751F5B5-6FCF-45F8-B7FD-1F411ED0B32A}" srcOrd="0" destOrd="0" presId="urn:microsoft.com/office/officeart/2005/8/layout/hierarchy3"/>
    <dgm:cxn modelId="{58F49FD8-ADC6-4DD2-BC2F-DA93FAD0D445}" type="presOf" srcId="{75BC03E7-BA07-4C10-A83A-A10CCD953A61}" destId="{B82F0AD1-61C6-44DD-A593-3A43DD9500B0}" srcOrd="0" destOrd="0" presId="urn:microsoft.com/office/officeart/2005/8/layout/hierarchy3"/>
    <dgm:cxn modelId="{AD3466DE-D43F-40DD-AAD6-01ED207AE41E}" type="presOf" srcId="{77F4E491-40F1-479A-97FA-D94FAD9B0BF9}" destId="{1D5F692D-3444-41A6-8185-F5892076E268}" srcOrd="0" destOrd="0" presId="urn:microsoft.com/office/officeart/2005/8/layout/hierarchy3"/>
    <dgm:cxn modelId="{160328E6-64E7-496F-8796-201606E6620F}" type="presOf" srcId="{10B56B80-C0A2-427B-B353-C7E6153C6F6F}" destId="{D6E9A100-B2BD-4565-8576-6C1A0471E95B}" srcOrd="0" destOrd="0" presId="urn:microsoft.com/office/officeart/2005/8/layout/hierarchy3"/>
    <dgm:cxn modelId="{60E4FAFB-0536-4001-8530-77F03983B34E}" srcId="{77F4E491-40F1-479A-97FA-D94FAD9B0BF9}" destId="{DFE83AE6-83EE-4D2A-ACBE-20605B01116C}" srcOrd="0" destOrd="0" parTransId="{6334991C-081C-41E2-B1C9-B076C0C362F7}" sibTransId="{FAE00812-3904-427D-9C1E-80EB3659DB0E}"/>
    <dgm:cxn modelId="{6630D39A-C803-4EB8-B0AF-8814C15CE162}" type="presParOf" srcId="{9248FDF0-5C86-443F-9B9C-CFB83EC6E025}" destId="{788D259C-8018-4BAF-AE4A-2302E2699DBF}" srcOrd="0" destOrd="0" presId="urn:microsoft.com/office/officeart/2005/8/layout/hierarchy3"/>
    <dgm:cxn modelId="{02ADBA3E-DB71-4C98-9EA7-0768DBE045BB}" type="presParOf" srcId="{788D259C-8018-4BAF-AE4A-2302E2699DBF}" destId="{718577C4-1EBB-4E7E-9006-4608145E85EB}" srcOrd="0" destOrd="0" presId="urn:microsoft.com/office/officeart/2005/8/layout/hierarchy3"/>
    <dgm:cxn modelId="{C31C50D1-E51E-4EF3-8720-654A52079C8D}" type="presParOf" srcId="{718577C4-1EBB-4E7E-9006-4608145E85EB}" destId="{B82F0AD1-61C6-44DD-A593-3A43DD9500B0}" srcOrd="0" destOrd="0" presId="urn:microsoft.com/office/officeart/2005/8/layout/hierarchy3"/>
    <dgm:cxn modelId="{2DBF491E-7B42-408A-88D6-190715983928}" type="presParOf" srcId="{718577C4-1EBB-4E7E-9006-4608145E85EB}" destId="{DB1E3C10-C5C4-4E9B-B7FE-939BD8590910}" srcOrd="1" destOrd="0" presId="urn:microsoft.com/office/officeart/2005/8/layout/hierarchy3"/>
    <dgm:cxn modelId="{CCAD9CBC-C4CC-4913-AE00-1658977C4485}" type="presParOf" srcId="{788D259C-8018-4BAF-AE4A-2302E2699DBF}" destId="{235891FB-FAFE-46B4-9386-E165706A9066}" srcOrd="1" destOrd="0" presId="urn:microsoft.com/office/officeart/2005/8/layout/hierarchy3"/>
    <dgm:cxn modelId="{72493DC2-53B0-45E8-A242-38F36614681A}" type="presParOf" srcId="{235891FB-FAFE-46B4-9386-E165706A9066}" destId="{9C935ED1-9D41-4D10-AC04-D592B19A0A6A}" srcOrd="0" destOrd="0" presId="urn:microsoft.com/office/officeart/2005/8/layout/hierarchy3"/>
    <dgm:cxn modelId="{DEE9D1C3-361D-43E4-9241-1D44695E7492}" type="presParOf" srcId="{235891FB-FAFE-46B4-9386-E165706A9066}" destId="{8E728FBD-F948-4D52-AA58-D50301DB5A90}" srcOrd="1" destOrd="0" presId="urn:microsoft.com/office/officeart/2005/8/layout/hierarchy3"/>
    <dgm:cxn modelId="{B5CBAFEE-1419-4829-8F1C-379A24EC91EE}" type="presParOf" srcId="{235891FB-FAFE-46B4-9386-E165706A9066}" destId="{B1CBC2B4-813F-4202-B89B-54EA46299CAF}" srcOrd="2" destOrd="0" presId="urn:microsoft.com/office/officeart/2005/8/layout/hierarchy3"/>
    <dgm:cxn modelId="{F28579BE-96B5-400E-8CA0-8FDB1C111B21}" type="presParOf" srcId="{235891FB-FAFE-46B4-9386-E165706A9066}" destId="{DD38A905-6CDC-4DFF-9514-14B1978E3C81}" srcOrd="3" destOrd="0" presId="urn:microsoft.com/office/officeart/2005/8/layout/hierarchy3"/>
    <dgm:cxn modelId="{58F82897-C20A-4638-8617-5489FDD492CD}" type="presParOf" srcId="{9248FDF0-5C86-443F-9B9C-CFB83EC6E025}" destId="{BC358CFF-EC04-4945-B544-78142E11B4F6}" srcOrd="1" destOrd="0" presId="urn:microsoft.com/office/officeart/2005/8/layout/hierarchy3"/>
    <dgm:cxn modelId="{7F57DF28-777D-4EAC-A687-359B1F7126FB}" type="presParOf" srcId="{BC358CFF-EC04-4945-B544-78142E11B4F6}" destId="{DD788986-6C17-4A91-932E-8D78BFCBDC92}" srcOrd="0" destOrd="0" presId="urn:microsoft.com/office/officeart/2005/8/layout/hierarchy3"/>
    <dgm:cxn modelId="{DED448FE-9CF0-454C-BC54-61250DC2A8D4}" type="presParOf" srcId="{DD788986-6C17-4A91-932E-8D78BFCBDC92}" destId="{1D5F692D-3444-41A6-8185-F5892076E268}" srcOrd="0" destOrd="0" presId="urn:microsoft.com/office/officeart/2005/8/layout/hierarchy3"/>
    <dgm:cxn modelId="{1B5404EA-A3F3-4088-99CD-2A4FBFD94697}" type="presParOf" srcId="{DD788986-6C17-4A91-932E-8D78BFCBDC92}" destId="{21F7B77B-6D38-4E88-BBED-1F5E89B9FBC0}" srcOrd="1" destOrd="0" presId="urn:microsoft.com/office/officeart/2005/8/layout/hierarchy3"/>
    <dgm:cxn modelId="{F04CBA11-CF96-40E4-8684-5974FDA94F66}" type="presParOf" srcId="{BC358CFF-EC04-4945-B544-78142E11B4F6}" destId="{67C4F51C-0A1C-4F99-A668-A5481A84DF0B}" srcOrd="1" destOrd="0" presId="urn:microsoft.com/office/officeart/2005/8/layout/hierarchy3"/>
    <dgm:cxn modelId="{30B28455-CE8C-417B-B8EE-9E7867808F4A}" type="presParOf" srcId="{67C4F51C-0A1C-4F99-A668-A5481A84DF0B}" destId="{E751F5B5-6FCF-45F8-B7FD-1F411ED0B32A}" srcOrd="0" destOrd="0" presId="urn:microsoft.com/office/officeart/2005/8/layout/hierarchy3"/>
    <dgm:cxn modelId="{F367E9EA-AD09-4CDC-B83C-25F6EDE3BDB8}" type="presParOf" srcId="{67C4F51C-0A1C-4F99-A668-A5481A84DF0B}" destId="{345CB7E1-05D9-4690-B473-023F908E4F43}" srcOrd="1" destOrd="0" presId="urn:microsoft.com/office/officeart/2005/8/layout/hierarchy3"/>
    <dgm:cxn modelId="{E8FBE479-7930-4AD8-BC5D-95E38C1DEC9B}" type="presParOf" srcId="{67C4F51C-0A1C-4F99-A668-A5481A84DF0B}" destId="{D6E9A100-B2BD-4565-8576-6C1A0471E95B}" srcOrd="2" destOrd="0" presId="urn:microsoft.com/office/officeart/2005/8/layout/hierarchy3"/>
    <dgm:cxn modelId="{F6E1DB3B-D942-4223-A1C0-E5E9763F4DF5}" type="presParOf" srcId="{67C4F51C-0A1C-4F99-A668-A5481A84DF0B}" destId="{398F5CF1-30A4-439D-97B6-A3A24497AC2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9F29E-32EE-4100-B4C1-0524F70B3940}">
      <dsp:nvSpPr>
        <dsp:cNvPr id="0" name=""/>
        <dsp:cNvSpPr/>
      </dsp:nvSpPr>
      <dsp:spPr>
        <a:xfrm>
          <a:off x="0" y="0"/>
          <a:ext cx="3878393" cy="1061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Convert strings to </a:t>
          </a:r>
          <a:r>
            <a:rPr lang="en-US" sz="1800" b="1" kern="1200">
              <a:latin typeface="+mj-lt"/>
            </a:rPr>
            <a:t>dictionary </a:t>
          </a:r>
          <a:r>
            <a:rPr lang="en-US" sz="1800" b="0" kern="1200">
              <a:latin typeface="+mj-lt"/>
            </a:rPr>
            <a:t>then to </a:t>
          </a:r>
          <a:r>
            <a:rPr lang="en-US" sz="1800" b="1" kern="1200" err="1">
              <a:latin typeface="+mj-lt"/>
            </a:rPr>
            <a:t>dataframe</a:t>
          </a:r>
          <a:r>
            <a:rPr lang="en-US" sz="1800" b="1" kern="1200">
              <a:latin typeface="+mj-lt"/>
            </a:rPr>
            <a:t> columns</a:t>
          </a:r>
        </a:p>
      </dsp:txBody>
      <dsp:txXfrm>
        <a:off x="31077" y="31077"/>
        <a:ext cx="3816239" cy="998895"/>
      </dsp:txXfrm>
    </dsp:sp>
    <dsp:sp modelId="{0E7842CA-3813-4397-99C4-718476498B55}">
      <dsp:nvSpPr>
        <dsp:cNvPr id="0" name=""/>
        <dsp:cNvSpPr/>
      </dsp:nvSpPr>
      <dsp:spPr>
        <a:xfrm rot="5400000">
          <a:off x="1740249" y="1087575"/>
          <a:ext cx="397893" cy="4774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95954" y="1127364"/>
        <a:ext cx="286484" cy="278525"/>
      </dsp:txXfrm>
    </dsp:sp>
    <dsp:sp modelId="{F2FA53DA-0C8F-4C83-9FDB-776BD62FDFFB}">
      <dsp:nvSpPr>
        <dsp:cNvPr id="0" name=""/>
        <dsp:cNvSpPr/>
      </dsp:nvSpPr>
      <dsp:spPr>
        <a:xfrm>
          <a:off x="11800" y="1591574"/>
          <a:ext cx="3854791" cy="1061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Total of </a:t>
          </a:r>
          <a:r>
            <a:rPr lang="en-US" sz="2000" b="1" kern="1200">
              <a:latin typeface="+mj-lt"/>
            </a:rPr>
            <a:t>39</a:t>
          </a:r>
          <a:r>
            <a:rPr lang="en-US" sz="1800" kern="1200">
              <a:latin typeface="+mj-lt"/>
            </a:rPr>
            <a:t> </a:t>
          </a:r>
          <a:r>
            <a:rPr lang="en-US" sz="2000" b="1" kern="1200">
              <a:latin typeface="+mj-lt"/>
            </a:rPr>
            <a:t>attributes</a:t>
          </a:r>
          <a:endParaRPr lang="en-US" sz="1800" b="1" kern="1200">
            <a:latin typeface="+mj-lt"/>
          </a:endParaRPr>
        </a:p>
      </dsp:txBody>
      <dsp:txXfrm>
        <a:off x="42877" y="1622651"/>
        <a:ext cx="3792637" cy="998895"/>
      </dsp:txXfrm>
    </dsp:sp>
    <dsp:sp modelId="{29DE307D-FB0F-4458-87AE-595CA2A70A78}">
      <dsp:nvSpPr>
        <dsp:cNvPr id="0" name=""/>
        <dsp:cNvSpPr/>
      </dsp:nvSpPr>
      <dsp:spPr>
        <a:xfrm rot="5400000">
          <a:off x="1740249" y="2679150"/>
          <a:ext cx="397893" cy="4774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1795954" y="2718939"/>
        <a:ext cx="286484" cy="278525"/>
      </dsp:txXfrm>
    </dsp:sp>
    <dsp:sp modelId="{75BA9DE6-9E73-4366-A17C-22E0C7B4D4F5}">
      <dsp:nvSpPr>
        <dsp:cNvPr id="0" name=""/>
        <dsp:cNvSpPr/>
      </dsp:nvSpPr>
      <dsp:spPr>
        <a:xfrm>
          <a:off x="33219" y="3183149"/>
          <a:ext cx="3811953" cy="106104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ea"/>
              <a:ea typeface="+mj-ea"/>
            </a:rPr>
            <a:t>Remove 20 attributes with </a:t>
          </a:r>
          <a:r>
            <a:rPr lang="en-US" sz="2000" b="1" kern="1200">
              <a:latin typeface="+mj-ea"/>
              <a:ea typeface="+mj-ea"/>
            </a:rPr>
            <a:t>more than 50% nulls</a:t>
          </a:r>
          <a:endParaRPr lang="en-US" sz="1800" b="1" kern="1200">
            <a:latin typeface="+mj-ea"/>
            <a:ea typeface="+mj-ea"/>
          </a:endParaRPr>
        </a:p>
      </dsp:txBody>
      <dsp:txXfrm>
        <a:off x="64296" y="3214226"/>
        <a:ext cx="3749799" cy="998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0AC2F-6D28-4C73-8461-912AA360EB6D}">
      <dsp:nvSpPr>
        <dsp:cNvPr id="0" name=""/>
        <dsp:cNvSpPr/>
      </dsp:nvSpPr>
      <dsp:spPr>
        <a:xfrm rot="5400000">
          <a:off x="6087803" y="-2443920"/>
          <a:ext cx="1074894" cy="6235530"/>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171450" lvl="1" indent="-171450" algn="l" defTabSz="800100">
            <a:lnSpc>
              <a:spcPct val="90000"/>
            </a:lnSpc>
            <a:spcBef>
              <a:spcPct val="0"/>
            </a:spcBef>
            <a:spcAft>
              <a:spcPct val="15000"/>
            </a:spcAft>
            <a:buFont typeface="Arial"/>
            <a:buChar char="•"/>
          </a:pPr>
          <a:r>
            <a:rPr lang="en-US" sz="1800" kern="1200">
              <a:ea typeface="+mn-lt"/>
              <a:cs typeface="+mn-lt"/>
            </a:rPr>
            <a:t>'</a:t>
          </a:r>
          <a:r>
            <a:rPr lang="en-US" sz="1800" b="1" kern="1200" err="1">
              <a:solidFill>
                <a:srgbClr val="C00000"/>
              </a:solidFill>
              <a:ea typeface="+mn-lt"/>
              <a:cs typeface="+mn-lt"/>
            </a:rPr>
            <a:t>BusinessParkin</a:t>
          </a:r>
          <a:r>
            <a:rPr lang="en-US" sz="1800" kern="1200" err="1">
              <a:solidFill>
                <a:srgbClr val="C00000"/>
              </a:solidFill>
              <a:ea typeface="+mn-lt"/>
              <a:cs typeface="+mn-lt"/>
            </a:rPr>
            <a:t>g</a:t>
          </a:r>
          <a:r>
            <a:rPr lang="en-US" sz="1800" kern="1200">
              <a:ea typeface="+mn-lt"/>
              <a:cs typeface="+mn-lt"/>
            </a:rPr>
            <a:t>': street, garage, validated, lot...</a:t>
          </a:r>
          <a:endParaRPr lang="en-US" sz="1800" kern="1200"/>
        </a:p>
        <a:p>
          <a:pPr marL="171450" lvl="1" indent="-171450" algn="l" defTabSz="800100">
            <a:lnSpc>
              <a:spcPct val="90000"/>
            </a:lnSpc>
            <a:spcBef>
              <a:spcPct val="0"/>
            </a:spcBef>
            <a:spcAft>
              <a:spcPct val="15000"/>
            </a:spcAft>
            <a:buChar char="•"/>
          </a:pPr>
          <a:r>
            <a:rPr lang="en-US" sz="1800" kern="1200">
              <a:ea typeface="+mn-lt"/>
              <a:cs typeface="+mn-lt"/>
            </a:rPr>
            <a:t>'</a:t>
          </a:r>
          <a:r>
            <a:rPr lang="en-US" sz="1800" b="1" kern="1200">
              <a:solidFill>
                <a:srgbClr val="C00000"/>
              </a:solidFill>
              <a:ea typeface="+mn-lt"/>
              <a:cs typeface="+mn-lt"/>
            </a:rPr>
            <a:t>Ambience</a:t>
          </a:r>
          <a:r>
            <a:rPr lang="en-US" sz="1800" kern="1200">
              <a:ea typeface="+mn-lt"/>
              <a:cs typeface="+mn-lt"/>
            </a:rPr>
            <a:t>': casual, classy, trendy...</a:t>
          </a:r>
        </a:p>
        <a:p>
          <a:pPr marL="171450" lvl="1" indent="-171450" algn="l" defTabSz="800100">
            <a:lnSpc>
              <a:spcPct val="90000"/>
            </a:lnSpc>
            <a:spcBef>
              <a:spcPct val="0"/>
            </a:spcBef>
            <a:spcAft>
              <a:spcPct val="15000"/>
            </a:spcAft>
            <a:buChar char="•"/>
          </a:pPr>
          <a:r>
            <a:rPr lang="en-US" sz="1800" kern="1200">
              <a:ea typeface="+mn-lt"/>
              <a:cs typeface="+mn-lt"/>
            </a:rPr>
            <a:t>'</a:t>
          </a:r>
          <a:r>
            <a:rPr lang="en-US" sz="1800" b="1" kern="1200" err="1">
              <a:solidFill>
                <a:srgbClr val="C00000"/>
              </a:solidFill>
              <a:ea typeface="+mn-lt"/>
              <a:cs typeface="+mn-lt"/>
            </a:rPr>
            <a:t>GoodForMeal</a:t>
          </a:r>
          <a:r>
            <a:rPr lang="en-US" sz="1800" kern="1200">
              <a:ea typeface="+mn-lt"/>
              <a:cs typeface="+mn-lt"/>
            </a:rPr>
            <a:t>': dessert, lunch, dinner, breakfast...</a:t>
          </a:r>
          <a:endParaRPr lang="en-US" sz="1800" kern="1200">
            <a:cs typeface="Calibri"/>
          </a:endParaRPr>
        </a:p>
      </dsp:txBody>
      <dsp:txXfrm rot="-5400000">
        <a:off x="3507485" y="188870"/>
        <a:ext cx="6183058" cy="969950"/>
      </dsp:txXfrm>
    </dsp:sp>
    <dsp:sp modelId="{1487B237-F876-4C87-B100-128CF59DB5ED}">
      <dsp:nvSpPr>
        <dsp:cNvPr id="0" name=""/>
        <dsp:cNvSpPr/>
      </dsp:nvSpPr>
      <dsp:spPr>
        <a:xfrm>
          <a:off x="0" y="2035"/>
          <a:ext cx="3507485" cy="13436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Split attribute columns having string values</a:t>
          </a:r>
        </a:p>
      </dsp:txBody>
      <dsp:txXfrm>
        <a:off x="65590" y="67625"/>
        <a:ext cx="3376305" cy="1212438"/>
      </dsp:txXfrm>
    </dsp:sp>
    <dsp:sp modelId="{96758474-ECFA-4BC7-BC70-0D4638D7407C}">
      <dsp:nvSpPr>
        <dsp:cNvPr id="0" name=""/>
        <dsp:cNvSpPr/>
      </dsp:nvSpPr>
      <dsp:spPr>
        <a:xfrm rot="5400000">
          <a:off x="6087803" y="-1033121"/>
          <a:ext cx="1074894" cy="6235530"/>
        </a:xfrm>
        <a:prstGeom prst="round2SameRect">
          <a:avLst/>
        </a:prstGeom>
        <a:solidFill>
          <a:schemeClr val="accent4">
            <a:tint val="40000"/>
            <a:alpha val="90000"/>
            <a:hueOff val="1114961"/>
            <a:satOff val="-4982"/>
            <a:lumOff val="-2145"/>
            <a:alphaOff val="0"/>
          </a:schemeClr>
        </a:solidFill>
        <a:ln w="12700" cap="flat" cmpd="sng" algn="ctr">
          <a:solidFill>
            <a:schemeClr val="accent4">
              <a:tint val="40000"/>
              <a:alpha val="90000"/>
              <a:hueOff val="1114961"/>
              <a:satOff val="-4982"/>
              <a:lumOff val="-214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['Alcohol', '</a:t>
          </a:r>
          <a:r>
            <a:rPr lang="en-US" sz="2100" kern="1200" err="1"/>
            <a:t>NoiseLevel</a:t>
          </a:r>
          <a:r>
            <a:rPr lang="en-US" sz="2100" kern="1200"/>
            <a:t>', '</a:t>
          </a:r>
          <a:r>
            <a:rPr lang="en-US" sz="2100" kern="1200" err="1"/>
            <a:t>RestaurantsAttire</a:t>
          </a:r>
          <a:r>
            <a:rPr lang="en-US" sz="2100" kern="1200"/>
            <a:t>', '</a:t>
          </a:r>
          <a:r>
            <a:rPr lang="en-US" sz="2100" kern="1200" err="1"/>
            <a:t>WiFi</a:t>
          </a:r>
          <a:r>
            <a:rPr lang="en-US" sz="2100" kern="1200"/>
            <a:t>', '</a:t>
          </a:r>
          <a:r>
            <a:rPr lang="en-US" sz="2100" kern="1200" err="1"/>
            <a:t>RestaurantsPriceRange</a:t>
          </a:r>
          <a:r>
            <a:rPr lang="en-US" sz="2100" kern="1200"/>
            <a:t>']; </a:t>
          </a:r>
          <a:r>
            <a:rPr lang="en-US" sz="2100" b="1" kern="1200">
              <a:solidFill>
                <a:srgbClr val="C00000"/>
              </a:solidFill>
            </a:rPr>
            <a:t>remove 1 category</a:t>
          </a:r>
          <a:endParaRPr lang="en-US" sz="2100" kern="1200">
            <a:solidFill>
              <a:srgbClr val="C00000"/>
            </a:solidFill>
          </a:endParaRPr>
        </a:p>
      </dsp:txBody>
      <dsp:txXfrm rot="-5400000">
        <a:off x="3507485" y="1599669"/>
        <a:ext cx="6183058" cy="969950"/>
      </dsp:txXfrm>
    </dsp:sp>
    <dsp:sp modelId="{386996CE-32BF-4A69-B89D-2D7DCDC3B50B}">
      <dsp:nvSpPr>
        <dsp:cNvPr id="0" name=""/>
        <dsp:cNvSpPr/>
      </dsp:nvSpPr>
      <dsp:spPr>
        <a:xfrm>
          <a:off x="0" y="1412834"/>
          <a:ext cx="3507485" cy="1343618"/>
        </a:xfrm>
        <a:prstGeom prst="roundRect">
          <a:avLst/>
        </a:prstGeom>
        <a:solidFill>
          <a:schemeClr val="accent4">
            <a:hueOff val="1038260"/>
            <a:satOff val="-2745"/>
            <a:lumOff val="-12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Convert </a:t>
          </a:r>
          <a:r>
            <a:rPr lang="en-US" sz="2300" kern="1200">
              <a:latin typeface="+mj-lt"/>
              <a:ea typeface="+mn-ea"/>
              <a:cs typeface="+mn-cs"/>
            </a:rPr>
            <a:t>categorical</a:t>
          </a:r>
          <a:r>
            <a:rPr lang="en-US" sz="2300" kern="1200">
              <a:latin typeface="+mj-lt"/>
            </a:rPr>
            <a:t> columns to </a:t>
          </a:r>
          <a:r>
            <a:rPr lang="en-US" sz="2300" kern="1200">
              <a:latin typeface="+mj-lt"/>
              <a:ea typeface="+mn-ea"/>
              <a:cs typeface="+mn-cs"/>
            </a:rPr>
            <a:t>dummies</a:t>
          </a:r>
          <a:endParaRPr lang="en-US" sz="2300" kern="1200">
            <a:latin typeface="+mj-lt"/>
          </a:endParaRPr>
        </a:p>
      </dsp:txBody>
      <dsp:txXfrm>
        <a:off x="65590" y="1478424"/>
        <a:ext cx="3376305" cy="1212438"/>
      </dsp:txXfrm>
    </dsp:sp>
    <dsp:sp modelId="{4F75ED56-2F94-430A-B1E6-D04FD1D66BA4}">
      <dsp:nvSpPr>
        <dsp:cNvPr id="0" name=""/>
        <dsp:cNvSpPr/>
      </dsp:nvSpPr>
      <dsp:spPr>
        <a:xfrm rot="5400000">
          <a:off x="6087803" y="377677"/>
          <a:ext cx="1074894" cy="6235530"/>
        </a:xfrm>
        <a:prstGeom prst="round2SameRect">
          <a:avLst/>
        </a:prstGeom>
        <a:solidFill>
          <a:schemeClr val="accent4">
            <a:tint val="40000"/>
            <a:alpha val="90000"/>
            <a:hueOff val="2229923"/>
            <a:satOff val="-9964"/>
            <a:lumOff val="-4290"/>
            <a:alphaOff val="0"/>
          </a:schemeClr>
        </a:solidFill>
        <a:ln w="12700" cap="flat" cmpd="sng" algn="ctr">
          <a:solidFill>
            <a:schemeClr val="accent4">
              <a:tint val="40000"/>
              <a:alpha val="90000"/>
              <a:hueOff val="2229923"/>
              <a:satOff val="-9964"/>
              <a:lumOff val="-42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There are a total of </a:t>
          </a:r>
          <a:r>
            <a:rPr lang="en-US" sz="2100" b="1" kern="1200">
              <a:solidFill>
                <a:srgbClr val="C00000"/>
              </a:solidFill>
            </a:rPr>
            <a:t>45 attributes</a:t>
          </a:r>
          <a:endParaRPr lang="en-US" sz="2100" kern="1200">
            <a:solidFill>
              <a:srgbClr val="C00000"/>
            </a:solidFill>
          </a:endParaRPr>
        </a:p>
      </dsp:txBody>
      <dsp:txXfrm rot="-5400000">
        <a:off x="3507485" y="3010467"/>
        <a:ext cx="6183058" cy="969950"/>
      </dsp:txXfrm>
    </dsp:sp>
    <dsp:sp modelId="{AFE5C986-4540-4414-B03C-F8633930BB8C}">
      <dsp:nvSpPr>
        <dsp:cNvPr id="0" name=""/>
        <dsp:cNvSpPr/>
      </dsp:nvSpPr>
      <dsp:spPr>
        <a:xfrm>
          <a:off x="0" y="2823634"/>
          <a:ext cx="3507485" cy="1343618"/>
        </a:xfrm>
        <a:prstGeom prst="roundRect">
          <a:avLst/>
        </a:prstGeom>
        <a:solidFill>
          <a:schemeClr val="accent4">
            <a:hueOff val="2076520"/>
            <a:satOff val="-5490"/>
            <a:lumOff val="-2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latin typeface="+mj-lt"/>
            </a:rPr>
            <a:t>After processing completes</a:t>
          </a:r>
        </a:p>
      </dsp:txBody>
      <dsp:txXfrm>
        <a:off x="65590" y="2889224"/>
        <a:ext cx="3376305" cy="12124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94F4A-7BBC-41B0-BAE5-DA70178A1295}">
      <dsp:nvSpPr>
        <dsp:cNvPr id="0" name=""/>
        <dsp:cNvSpPr/>
      </dsp:nvSpPr>
      <dsp:spPr>
        <a:xfrm>
          <a:off x="37" y="238886"/>
          <a:ext cx="3605349" cy="14421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latin typeface="+mj-lt"/>
            </a:rPr>
            <a:t>Repeat on Attributes columns with sub-attributes</a:t>
          </a:r>
        </a:p>
      </dsp:txBody>
      <dsp:txXfrm>
        <a:off x="37" y="238886"/>
        <a:ext cx="3605349" cy="1442139"/>
      </dsp:txXfrm>
    </dsp:sp>
    <dsp:sp modelId="{264A3433-6C74-4F0E-84F4-85187EC52AB3}">
      <dsp:nvSpPr>
        <dsp:cNvPr id="0" name=""/>
        <dsp:cNvSpPr/>
      </dsp:nvSpPr>
      <dsp:spPr>
        <a:xfrm>
          <a:off x="37" y="1681025"/>
          <a:ext cx="3605349" cy="25760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Font typeface="Arial"/>
            <a:buChar char="•"/>
          </a:pPr>
          <a:r>
            <a:rPr lang="en-US" sz="2200" kern="1200">
              <a:ea typeface="+mn-lt"/>
              <a:cs typeface="+mn-lt"/>
            </a:rPr>
            <a:t>'True' and 'False': </a:t>
          </a:r>
          <a:r>
            <a:rPr lang="en-US" sz="2200" b="1" kern="1200">
              <a:solidFill>
                <a:srgbClr val="C00000"/>
              </a:solidFill>
              <a:ea typeface="+mn-lt"/>
              <a:cs typeface="+mn-lt"/>
            </a:rPr>
            <a:t>convert to Boolean values</a:t>
          </a:r>
          <a:endParaRPr lang="en-US" sz="2200" b="1" kern="1200">
            <a:solidFill>
              <a:srgbClr val="C00000"/>
            </a:solidFill>
          </a:endParaRPr>
        </a:p>
        <a:p>
          <a:pPr marL="228600" lvl="1" indent="-228600" algn="l" defTabSz="977900">
            <a:lnSpc>
              <a:spcPct val="90000"/>
            </a:lnSpc>
            <a:spcBef>
              <a:spcPct val="0"/>
            </a:spcBef>
            <a:spcAft>
              <a:spcPct val="15000"/>
            </a:spcAft>
            <a:buFont typeface="Arial"/>
            <a:buChar char="•"/>
          </a:pPr>
          <a:r>
            <a:rPr lang="en-US" sz="2200" kern="1200">
              <a:ea typeface="+mn-lt"/>
              <a:cs typeface="+mn-lt"/>
            </a:rPr>
            <a:t>'None', 'none', null, and nan =&gt; </a:t>
          </a:r>
          <a:r>
            <a:rPr lang="en-US" sz="2200" b="1" kern="1200">
              <a:solidFill>
                <a:srgbClr val="C00000"/>
              </a:solidFill>
              <a:ea typeface="+mn-lt"/>
              <a:cs typeface="+mn-lt"/>
            </a:rPr>
            <a:t>False</a:t>
          </a:r>
        </a:p>
      </dsp:txBody>
      <dsp:txXfrm>
        <a:off x="37" y="1681025"/>
        <a:ext cx="3605349" cy="2576010"/>
      </dsp:txXfrm>
    </dsp:sp>
    <dsp:sp modelId="{D23A178E-4F2C-4AE1-B0B5-EC72D70739EA}">
      <dsp:nvSpPr>
        <dsp:cNvPr id="0" name=""/>
        <dsp:cNvSpPr/>
      </dsp:nvSpPr>
      <dsp:spPr>
        <a:xfrm>
          <a:off x="4110135" y="238886"/>
          <a:ext cx="3605349" cy="14421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977900">
            <a:lnSpc>
              <a:spcPct val="90000"/>
            </a:lnSpc>
            <a:spcBef>
              <a:spcPct val="0"/>
            </a:spcBef>
            <a:spcAft>
              <a:spcPct val="35000"/>
            </a:spcAft>
            <a:buNone/>
          </a:pPr>
          <a:r>
            <a:rPr lang="en-US" sz="2200" kern="1200">
              <a:latin typeface="+mj-lt"/>
            </a:rPr>
            <a:t>Final Processed dataset</a:t>
          </a:r>
          <a:endParaRPr lang="en-US" sz="2200" kern="1200">
            <a:latin typeface="+mj-lt"/>
            <a:ea typeface="+mn-ea"/>
            <a:cs typeface="+mn-cs"/>
          </a:endParaRPr>
        </a:p>
      </dsp:txBody>
      <dsp:txXfrm>
        <a:off x="4110135" y="238886"/>
        <a:ext cx="3605349" cy="1442139"/>
      </dsp:txXfrm>
    </dsp:sp>
    <dsp:sp modelId="{82539DF0-AC7A-401D-B0CD-F79753CDFA2D}">
      <dsp:nvSpPr>
        <dsp:cNvPr id="0" name=""/>
        <dsp:cNvSpPr/>
      </dsp:nvSpPr>
      <dsp:spPr>
        <a:xfrm>
          <a:off x="4110135" y="1681025"/>
          <a:ext cx="3605349" cy="257601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1" kern="1200">
              <a:solidFill>
                <a:srgbClr val="C00000"/>
              </a:solidFill>
              <a:cs typeface="Calibri"/>
            </a:rPr>
            <a:t>No nulls in all columns</a:t>
          </a:r>
          <a:endParaRPr lang="en-US" sz="2200" b="1" kern="1200">
            <a:solidFill>
              <a:srgbClr val="C00000"/>
            </a:solidFill>
          </a:endParaRPr>
        </a:p>
        <a:p>
          <a:pPr marL="228600" lvl="1" indent="-228600" algn="l" defTabSz="977900">
            <a:lnSpc>
              <a:spcPct val="90000"/>
            </a:lnSpc>
            <a:spcBef>
              <a:spcPct val="0"/>
            </a:spcBef>
            <a:spcAft>
              <a:spcPct val="15000"/>
            </a:spcAft>
            <a:buChar char="•"/>
          </a:pPr>
          <a:r>
            <a:rPr lang="en-US" sz="2200" kern="1200">
              <a:cs typeface="Calibri"/>
            </a:rPr>
            <a:t>All attributes and categories have </a:t>
          </a:r>
          <a:r>
            <a:rPr lang="en-US" sz="2200" b="1" kern="1200">
              <a:solidFill>
                <a:srgbClr val="C00000"/>
              </a:solidFill>
              <a:cs typeface="Calibri"/>
            </a:rPr>
            <a:t>binary values</a:t>
          </a:r>
          <a:r>
            <a:rPr lang="en-US" sz="2200" kern="1200">
              <a:cs typeface="Calibri"/>
            </a:rPr>
            <a:t> (True and False or 0 and 1)</a:t>
          </a:r>
        </a:p>
      </dsp:txBody>
      <dsp:txXfrm>
        <a:off x="4110135" y="1681025"/>
        <a:ext cx="3605349" cy="25760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0737E-2F06-4461-A900-4258ECA346A7}">
      <dsp:nvSpPr>
        <dsp:cNvPr id="0" name=""/>
        <dsp:cNvSpPr/>
      </dsp:nvSpPr>
      <dsp:spPr>
        <a:xfrm>
          <a:off x="3533112" y="-65521"/>
          <a:ext cx="1743703" cy="1133407"/>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Decision Tree Regression</a:t>
          </a:r>
        </a:p>
      </dsp:txBody>
      <dsp:txXfrm>
        <a:off x="3588440" y="-10193"/>
        <a:ext cx="1633047" cy="1022751"/>
      </dsp:txXfrm>
    </dsp:sp>
    <dsp:sp modelId="{BA988E13-0870-4349-91A5-160A853F2AB7}">
      <dsp:nvSpPr>
        <dsp:cNvPr id="0" name=""/>
        <dsp:cNvSpPr/>
      </dsp:nvSpPr>
      <dsp:spPr>
        <a:xfrm>
          <a:off x="2531219" y="501181"/>
          <a:ext cx="3747489" cy="3747489"/>
        </a:xfrm>
        <a:custGeom>
          <a:avLst/>
          <a:gdLst/>
          <a:ahLst/>
          <a:cxnLst/>
          <a:rect l="0" t="0" r="0" b="0"/>
          <a:pathLst>
            <a:path>
              <a:moveTo>
                <a:pt x="2752648" y="218918"/>
              </a:moveTo>
              <a:arcTo wR="1873744" hR="1873744" stAng="17878407" swAng="1445246"/>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512D71-8D39-48BE-85B1-D765CA2FB4A8}">
      <dsp:nvSpPr>
        <dsp:cNvPr id="0" name=""/>
        <dsp:cNvSpPr/>
      </dsp:nvSpPr>
      <dsp:spPr>
        <a:xfrm>
          <a:off x="5315150" y="1229204"/>
          <a:ext cx="1743703" cy="1133407"/>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Random Forest Regression</a:t>
          </a:r>
        </a:p>
      </dsp:txBody>
      <dsp:txXfrm>
        <a:off x="5370478" y="1284532"/>
        <a:ext cx="1633047" cy="1022751"/>
      </dsp:txXfrm>
    </dsp:sp>
    <dsp:sp modelId="{1B7E8CA3-E705-49BB-BC3D-F37EB9F653EB}">
      <dsp:nvSpPr>
        <dsp:cNvPr id="0" name=""/>
        <dsp:cNvSpPr/>
      </dsp:nvSpPr>
      <dsp:spPr>
        <a:xfrm>
          <a:off x="2531219" y="501181"/>
          <a:ext cx="3747489" cy="3747489"/>
        </a:xfrm>
        <a:custGeom>
          <a:avLst/>
          <a:gdLst/>
          <a:ahLst/>
          <a:cxnLst/>
          <a:rect l="0" t="0" r="0" b="0"/>
          <a:pathLst>
            <a:path>
              <a:moveTo>
                <a:pt x="3747488" y="1871385"/>
              </a:moveTo>
              <a:arcTo wR="1873744" hR="1873744" stAng="21595670" swAng="1812212"/>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864DAD7-6C40-4F4D-B385-21D18955DC96}">
      <dsp:nvSpPr>
        <dsp:cNvPr id="0" name=""/>
        <dsp:cNvSpPr/>
      </dsp:nvSpPr>
      <dsp:spPr>
        <a:xfrm>
          <a:off x="4634472" y="3324114"/>
          <a:ext cx="1743703" cy="1133407"/>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Gradient Boosting Regression</a:t>
          </a:r>
        </a:p>
      </dsp:txBody>
      <dsp:txXfrm>
        <a:off x="4689800" y="3379442"/>
        <a:ext cx="1633047" cy="1022751"/>
      </dsp:txXfrm>
    </dsp:sp>
    <dsp:sp modelId="{2D8F3990-DB3D-4C25-9F1D-C4CF82F6CF0E}">
      <dsp:nvSpPr>
        <dsp:cNvPr id="0" name=""/>
        <dsp:cNvSpPr/>
      </dsp:nvSpPr>
      <dsp:spPr>
        <a:xfrm>
          <a:off x="2531219" y="501181"/>
          <a:ext cx="3747489" cy="3747489"/>
        </a:xfrm>
        <a:custGeom>
          <a:avLst/>
          <a:gdLst/>
          <a:ahLst/>
          <a:cxnLst/>
          <a:rect l="0" t="0" r="0" b="0"/>
          <a:pathLst>
            <a:path>
              <a:moveTo>
                <a:pt x="2098696" y="3733937"/>
              </a:moveTo>
              <a:arcTo wR="1873744" hR="1873744" stAng="4986285" swAng="827430"/>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FC26A9-03AA-4465-92EB-E40046E9D4D4}">
      <dsp:nvSpPr>
        <dsp:cNvPr id="0" name=""/>
        <dsp:cNvSpPr/>
      </dsp:nvSpPr>
      <dsp:spPr>
        <a:xfrm>
          <a:off x="2431753" y="3324114"/>
          <a:ext cx="1743703" cy="1133407"/>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Neural Network Regression</a:t>
          </a:r>
        </a:p>
      </dsp:txBody>
      <dsp:txXfrm>
        <a:off x="2487081" y="3379442"/>
        <a:ext cx="1633047" cy="1022751"/>
      </dsp:txXfrm>
    </dsp:sp>
    <dsp:sp modelId="{858F698B-1842-4A02-8180-11C0F9451699}">
      <dsp:nvSpPr>
        <dsp:cNvPr id="0" name=""/>
        <dsp:cNvSpPr/>
      </dsp:nvSpPr>
      <dsp:spPr>
        <a:xfrm>
          <a:off x="2531219" y="501181"/>
          <a:ext cx="3747489" cy="3747489"/>
        </a:xfrm>
        <a:custGeom>
          <a:avLst/>
          <a:gdLst/>
          <a:ahLst/>
          <a:cxnLst/>
          <a:rect l="0" t="0" r="0" b="0"/>
          <a:pathLst>
            <a:path>
              <a:moveTo>
                <a:pt x="253186" y="2814335"/>
              </a:moveTo>
              <a:arcTo wR="1873744" hR="1873744" stAng="8992117" swAng="1812212"/>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9F4E90A-8DFE-45E5-86A2-034EBBB2702E}">
      <dsp:nvSpPr>
        <dsp:cNvPr id="0" name=""/>
        <dsp:cNvSpPr/>
      </dsp:nvSpPr>
      <dsp:spPr>
        <a:xfrm>
          <a:off x="1751075" y="1229204"/>
          <a:ext cx="1743703" cy="1133407"/>
        </a:xfrm>
        <a:prstGeom prst="round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mj-lt"/>
            </a:rPr>
            <a:t>Support Vector Regression</a:t>
          </a:r>
        </a:p>
      </dsp:txBody>
      <dsp:txXfrm>
        <a:off x="1806403" y="1284532"/>
        <a:ext cx="1633047" cy="1022751"/>
      </dsp:txXfrm>
    </dsp:sp>
    <dsp:sp modelId="{1AC26C1F-61F7-41F3-8C42-D30473E704A8}">
      <dsp:nvSpPr>
        <dsp:cNvPr id="0" name=""/>
        <dsp:cNvSpPr/>
      </dsp:nvSpPr>
      <dsp:spPr>
        <a:xfrm>
          <a:off x="2531219" y="501181"/>
          <a:ext cx="3747489" cy="3747489"/>
        </a:xfrm>
        <a:custGeom>
          <a:avLst/>
          <a:gdLst/>
          <a:ahLst/>
          <a:cxnLst/>
          <a:rect l="0" t="0" r="0" b="0"/>
          <a:pathLst>
            <a:path>
              <a:moveTo>
                <a:pt x="395988" y="721722"/>
              </a:moveTo>
              <a:arcTo wR="1873744" hR="1873744" stAng="13076347" swAng="1445246"/>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F0AD1-61C6-44DD-A593-3A43DD9500B0}">
      <dsp:nvSpPr>
        <dsp:cNvPr id="0" name=""/>
        <dsp:cNvSpPr/>
      </dsp:nvSpPr>
      <dsp:spPr>
        <a:xfrm>
          <a:off x="1355691" y="2978"/>
          <a:ext cx="2086653" cy="104332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zh-CN" altLang="en-US" sz="2600" kern="1200">
              <a:latin typeface="Microsoft YaHei UI"/>
              <a:ea typeface="Microsoft YaHei UI"/>
            </a:rPr>
            <a:t>Limitation</a:t>
          </a:r>
          <a:endParaRPr lang="zh-CN" altLang="en-US" sz="2600" kern="1200"/>
        </a:p>
      </dsp:txBody>
      <dsp:txXfrm>
        <a:off x="1386249" y="33536"/>
        <a:ext cx="2025537" cy="982210"/>
      </dsp:txXfrm>
    </dsp:sp>
    <dsp:sp modelId="{9C935ED1-9D41-4D10-AC04-D592B19A0A6A}">
      <dsp:nvSpPr>
        <dsp:cNvPr id="0" name=""/>
        <dsp:cNvSpPr/>
      </dsp:nvSpPr>
      <dsp:spPr>
        <a:xfrm>
          <a:off x="1564357" y="1046305"/>
          <a:ext cx="208665" cy="782494"/>
        </a:xfrm>
        <a:custGeom>
          <a:avLst/>
          <a:gdLst/>
          <a:ahLst/>
          <a:cxnLst/>
          <a:rect l="0" t="0" r="0" b="0"/>
          <a:pathLst>
            <a:path>
              <a:moveTo>
                <a:pt x="0" y="0"/>
              </a:moveTo>
              <a:lnTo>
                <a:pt x="0" y="782494"/>
              </a:lnTo>
              <a:lnTo>
                <a:pt x="208665" y="78249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28FBD-F948-4D52-AA58-D50301DB5A90}">
      <dsp:nvSpPr>
        <dsp:cNvPr id="0" name=""/>
        <dsp:cNvSpPr/>
      </dsp:nvSpPr>
      <dsp:spPr>
        <a:xfrm>
          <a:off x="1773022" y="1307136"/>
          <a:ext cx="1669322" cy="10433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altLang="zh-CN" sz="1100" kern="1200">
              <a:latin typeface="Microsoft YaHei UI"/>
              <a:ea typeface="Microsoft YaHei UI"/>
            </a:rPr>
            <a:t>Only for Restaurant</a:t>
          </a:r>
          <a:endParaRPr lang="zh-CN" altLang="en-US" sz="1100" kern="1200"/>
        </a:p>
      </dsp:txBody>
      <dsp:txXfrm>
        <a:off x="1803580" y="1337694"/>
        <a:ext cx="1608206" cy="982210"/>
      </dsp:txXfrm>
    </dsp:sp>
    <dsp:sp modelId="{B1CBC2B4-813F-4202-B89B-54EA46299CAF}">
      <dsp:nvSpPr>
        <dsp:cNvPr id="0" name=""/>
        <dsp:cNvSpPr/>
      </dsp:nvSpPr>
      <dsp:spPr>
        <a:xfrm>
          <a:off x="1564357" y="1046305"/>
          <a:ext cx="208665" cy="2086653"/>
        </a:xfrm>
        <a:custGeom>
          <a:avLst/>
          <a:gdLst/>
          <a:ahLst/>
          <a:cxnLst/>
          <a:rect l="0" t="0" r="0" b="0"/>
          <a:pathLst>
            <a:path>
              <a:moveTo>
                <a:pt x="0" y="0"/>
              </a:moveTo>
              <a:lnTo>
                <a:pt x="0" y="2086653"/>
              </a:lnTo>
              <a:lnTo>
                <a:pt x="208665" y="208665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38A905-6CDC-4DFF-9514-14B1978E3C81}">
      <dsp:nvSpPr>
        <dsp:cNvPr id="0" name=""/>
        <dsp:cNvSpPr/>
      </dsp:nvSpPr>
      <dsp:spPr>
        <a:xfrm>
          <a:off x="1773022" y="2611294"/>
          <a:ext cx="1669322" cy="10433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l" defTabSz="488950" rtl="0">
            <a:lnSpc>
              <a:spcPct val="90000"/>
            </a:lnSpc>
            <a:spcBef>
              <a:spcPct val="0"/>
            </a:spcBef>
            <a:spcAft>
              <a:spcPct val="35000"/>
            </a:spcAft>
            <a:buNone/>
          </a:pPr>
          <a:r>
            <a:rPr lang="en-US" altLang="zh-CN" sz="1100" kern="1200">
              <a:latin typeface="Microsoft YaHei UI"/>
              <a:ea typeface="Microsoft YaHei UI"/>
            </a:rPr>
            <a:t>Fail to Vectorize Text (Memory Error)</a:t>
          </a:r>
          <a:endParaRPr lang="en-US" altLang="zh-CN" sz="1100" kern="1200"/>
        </a:p>
      </dsp:txBody>
      <dsp:txXfrm>
        <a:off x="1803580" y="2641852"/>
        <a:ext cx="1608206" cy="982210"/>
      </dsp:txXfrm>
    </dsp:sp>
    <dsp:sp modelId="{1D5F692D-3444-41A6-8185-F5892076E268}">
      <dsp:nvSpPr>
        <dsp:cNvPr id="0" name=""/>
        <dsp:cNvSpPr/>
      </dsp:nvSpPr>
      <dsp:spPr>
        <a:xfrm>
          <a:off x="3964008" y="2978"/>
          <a:ext cx="2086653" cy="104332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rtl="0">
            <a:lnSpc>
              <a:spcPct val="90000"/>
            </a:lnSpc>
            <a:spcBef>
              <a:spcPct val="0"/>
            </a:spcBef>
            <a:spcAft>
              <a:spcPct val="35000"/>
            </a:spcAft>
            <a:buNone/>
          </a:pPr>
          <a:r>
            <a:rPr lang="zh-CN" altLang="en-US" sz="2600" kern="1200">
              <a:latin typeface="Microsoft YaHei UI"/>
              <a:ea typeface="Microsoft YaHei UI"/>
            </a:rPr>
            <a:t>Future Work</a:t>
          </a:r>
          <a:endParaRPr lang="zh-CN" altLang="en-US" sz="2600" kern="1200"/>
        </a:p>
      </dsp:txBody>
      <dsp:txXfrm>
        <a:off x="3994566" y="33536"/>
        <a:ext cx="2025537" cy="982210"/>
      </dsp:txXfrm>
    </dsp:sp>
    <dsp:sp modelId="{E751F5B5-6FCF-45F8-B7FD-1F411ED0B32A}">
      <dsp:nvSpPr>
        <dsp:cNvPr id="0" name=""/>
        <dsp:cNvSpPr/>
      </dsp:nvSpPr>
      <dsp:spPr>
        <a:xfrm>
          <a:off x="4172673" y="1046305"/>
          <a:ext cx="208665" cy="782494"/>
        </a:xfrm>
        <a:custGeom>
          <a:avLst/>
          <a:gdLst/>
          <a:ahLst/>
          <a:cxnLst/>
          <a:rect l="0" t="0" r="0" b="0"/>
          <a:pathLst>
            <a:path>
              <a:moveTo>
                <a:pt x="0" y="0"/>
              </a:moveTo>
              <a:lnTo>
                <a:pt x="0" y="782494"/>
              </a:lnTo>
              <a:lnTo>
                <a:pt x="208665" y="78249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CB7E1-05D9-4690-B473-023F908E4F43}">
      <dsp:nvSpPr>
        <dsp:cNvPr id="0" name=""/>
        <dsp:cNvSpPr/>
      </dsp:nvSpPr>
      <dsp:spPr>
        <a:xfrm>
          <a:off x="4381338" y="1307136"/>
          <a:ext cx="1669322" cy="10433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rtl="0">
            <a:lnSpc>
              <a:spcPct val="90000"/>
            </a:lnSpc>
            <a:spcBef>
              <a:spcPct val="0"/>
            </a:spcBef>
            <a:spcAft>
              <a:spcPct val="35000"/>
            </a:spcAft>
            <a:buNone/>
          </a:pPr>
          <a:r>
            <a:rPr lang="en-US" altLang="zh-CN" sz="1100" kern="1200">
              <a:latin typeface="Microsoft YaHei UI"/>
              <a:ea typeface="Microsoft YaHei UI"/>
            </a:rPr>
            <a:t>Solve the</a:t>
          </a:r>
          <a:r>
            <a:rPr lang="en-US" altLang="zh-CN" sz="1100" kern="1200"/>
            <a:t> </a:t>
          </a:r>
          <a:r>
            <a:rPr lang="en-US" altLang="zh-CN" sz="1100" kern="1200">
              <a:latin typeface="Microsoft YaHei UI"/>
              <a:ea typeface="Microsoft YaHei UI"/>
            </a:rPr>
            <a:t>vectorization problems</a:t>
          </a:r>
          <a:endParaRPr lang="zh-CN" altLang="en-US" sz="1100" kern="1200"/>
        </a:p>
      </dsp:txBody>
      <dsp:txXfrm>
        <a:off x="4411896" y="1337694"/>
        <a:ext cx="1608206" cy="982210"/>
      </dsp:txXfrm>
    </dsp:sp>
    <dsp:sp modelId="{D6E9A100-B2BD-4565-8576-6C1A0471E95B}">
      <dsp:nvSpPr>
        <dsp:cNvPr id="0" name=""/>
        <dsp:cNvSpPr/>
      </dsp:nvSpPr>
      <dsp:spPr>
        <a:xfrm>
          <a:off x="4172673" y="1046305"/>
          <a:ext cx="208665" cy="2086653"/>
        </a:xfrm>
        <a:custGeom>
          <a:avLst/>
          <a:gdLst/>
          <a:ahLst/>
          <a:cxnLst/>
          <a:rect l="0" t="0" r="0" b="0"/>
          <a:pathLst>
            <a:path>
              <a:moveTo>
                <a:pt x="0" y="0"/>
              </a:moveTo>
              <a:lnTo>
                <a:pt x="0" y="2086653"/>
              </a:lnTo>
              <a:lnTo>
                <a:pt x="208665" y="208665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8F5CF1-30A4-439D-97B6-A3A24497AC20}">
      <dsp:nvSpPr>
        <dsp:cNvPr id="0" name=""/>
        <dsp:cNvSpPr/>
      </dsp:nvSpPr>
      <dsp:spPr>
        <a:xfrm>
          <a:off x="4381338" y="2611294"/>
          <a:ext cx="1669322" cy="104332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l" defTabSz="488950" rtl="0">
            <a:lnSpc>
              <a:spcPct val="90000"/>
            </a:lnSpc>
            <a:spcBef>
              <a:spcPct val="0"/>
            </a:spcBef>
            <a:spcAft>
              <a:spcPct val="35000"/>
            </a:spcAft>
            <a:buNone/>
          </a:pPr>
          <a:r>
            <a:rPr lang="en-US" altLang="zh-CN" sz="1100" kern="1200">
              <a:latin typeface="Microsoft YaHei UI"/>
              <a:ea typeface="Microsoft YaHei UI"/>
            </a:rPr>
            <a:t>Apply more dataset</a:t>
          </a:r>
          <a:endParaRPr lang="en-US" altLang="zh-CN" sz="1100" kern="1200"/>
        </a:p>
      </dsp:txBody>
      <dsp:txXfrm>
        <a:off x="4411896" y="2641852"/>
        <a:ext cx="1608206" cy="9822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a:p>
        </p:txBody>
      </p:sp>
      <p:sp>
        <p:nvSpPr>
          <p:cNvPr id="3" name="日期占位符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6464FA25-6498-43B6-8466-FC1EA1826752}" type="datetime1">
              <a:rPr lang="zh-CN" altLang="en-US" smtClean="0"/>
              <a:t>2022/12/6</a:t>
            </a:fld>
            <a:endParaRPr lang="zh-CN"/>
          </a:p>
        </p:txBody>
      </p:sp>
      <p:sp>
        <p:nvSpPr>
          <p:cNvPr id="4" name="页脚占位符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a:p>
        </p:txBody>
      </p:sp>
      <p:sp>
        <p:nvSpPr>
          <p:cNvPr id="5" name="灯片编号占位符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49E357A0-8177-46BC-BFCE-19D99E3453CC}" type="slidenum">
              <a:rPr lang="en-US" altLang="zh-CN" smtClean="0"/>
              <a:t>‹#›</a:t>
            </a:fld>
            <a:endParaRPr lang="zh-CN"/>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zh-CN" sz="1200"/>
            </a:lvl1pPr>
          </a:lstStyle>
          <a:p>
            <a:pPr rtl="0"/>
            <a:endParaRPr lang="zh-CN"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zh-CN" sz="1200"/>
            </a:lvl1pPr>
          </a:lstStyle>
          <a:p>
            <a:pPr rtl="0"/>
            <a:fld id="{E151670E-6080-4D54-8B29-F0690F3D31CC}" type="datetime1">
              <a:rPr lang="zh-CN" altLang="en-US" noProof="0" smtClean="0"/>
              <a:t>2022/12/6</a:t>
            </a:fld>
            <a:endParaRPr lang="zh-CN"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zh-CN"/>
            </a:defPPr>
          </a:lstStyle>
          <a:p>
            <a:pPr rtl="0"/>
            <a:endParaRPr lang="zh-CN"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zh-CN"/>
            </a:defP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zh-CN" sz="1200"/>
            </a:lvl1pPr>
          </a:lstStyle>
          <a:p>
            <a:pPr rtl="0"/>
            <a:endParaRPr lang="zh-CN"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zh-CN" sz="1200"/>
            </a:lvl1pPr>
          </a:lstStyle>
          <a:p>
            <a:pPr rtl="0"/>
            <a:fld id="{7C366290-4595-5745-A50F-D5EC13BAC604}" type="slidenum">
              <a:rPr lang="en-US" altLang="zh-CN" noProof="0" smtClean="0"/>
              <a:t>‹#›</a:t>
            </a:fld>
            <a:endParaRPr lang="zh-CN" noProof="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zh-CN" sz="1200" kern="1200">
        <a:solidFill>
          <a:schemeClr val="tx1"/>
        </a:solidFill>
        <a:latin typeface="+mn-ea"/>
        <a:ea typeface="+mn-ea"/>
        <a:cs typeface="+mn-cs"/>
      </a:defRPr>
    </a:lvl1pPr>
    <a:lvl2pPr marL="457200" algn="l" defTabSz="914400" rtl="0" eaLnBrk="1" latinLnBrk="0" hangingPunct="1">
      <a:defRPr lang="zh-CN" sz="1200" kern="1200">
        <a:solidFill>
          <a:schemeClr val="tx1"/>
        </a:solidFill>
        <a:latin typeface="+mn-ea"/>
        <a:ea typeface="+mn-ea"/>
        <a:cs typeface="+mn-cs"/>
      </a:defRPr>
    </a:lvl2pPr>
    <a:lvl3pPr marL="914400" algn="l" defTabSz="914400" rtl="0" eaLnBrk="1" latinLnBrk="0" hangingPunct="1">
      <a:defRPr lang="zh-CN" sz="1200" kern="1200">
        <a:solidFill>
          <a:schemeClr val="tx1"/>
        </a:solidFill>
        <a:latin typeface="+mn-ea"/>
        <a:ea typeface="+mn-ea"/>
        <a:cs typeface="+mn-cs"/>
      </a:defRPr>
    </a:lvl3pPr>
    <a:lvl4pPr marL="1371600" algn="l" defTabSz="914400" rtl="0" eaLnBrk="1" latinLnBrk="0" hangingPunct="1">
      <a:defRPr lang="zh-CN" sz="1200" kern="1200">
        <a:solidFill>
          <a:schemeClr val="tx1"/>
        </a:solidFill>
        <a:latin typeface="+mn-ea"/>
        <a:ea typeface="+mn-ea"/>
        <a:cs typeface="+mn-cs"/>
      </a:defRPr>
    </a:lvl4pPr>
    <a:lvl5pPr marL="1828800" algn="l" defTabSz="914400" rtl="0" eaLnBrk="1" latinLnBrk="0" hangingPunct="1">
      <a:defRPr lang="zh-CN" sz="1200" kern="1200">
        <a:solidFill>
          <a:schemeClr val="tx1"/>
        </a:solidFill>
        <a:latin typeface="+mn-ea"/>
        <a:ea typeface="+mn-ea"/>
        <a:cs typeface="+mn-cs"/>
      </a:defRPr>
    </a:lvl5pPr>
    <a:lvl6pPr marL="2286000" algn="l" defTabSz="914400" rtl="0" eaLnBrk="1" latinLnBrk="0" hangingPunct="1">
      <a:defRPr lang="zh-CN" sz="1200" kern="1200">
        <a:solidFill>
          <a:schemeClr val="tx1"/>
        </a:solidFill>
        <a:latin typeface="+mn-ea"/>
        <a:ea typeface="+mn-ea"/>
        <a:cs typeface="+mn-cs"/>
      </a:defRPr>
    </a:lvl6pPr>
    <a:lvl7pPr marL="2743200" algn="l" defTabSz="914400" rtl="0" eaLnBrk="1" latinLnBrk="0" hangingPunct="1">
      <a:defRPr lang="zh-CN" sz="1200" kern="1200">
        <a:solidFill>
          <a:schemeClr val="tx1"/>
        </a:solidFill>
        <a:latin typeface="+mn-ea"/>
        <a:ea typeface="+mn-ea"/>
        <a:cs typeface="+mn-cs"/>
      </a:defRPr>
    </a:lvl7pPr>
    <a:lvl8pPr marL="3200400" algn="l" defTabSz="914400" rtl="0" eaLnBrk="1" latinLnBrk="0" hangingPunct="1">
      <a:defRPr lang="zh-CN" sz="1200" kern="1200">
        <a:solidFill>
          <a:schemeClr val="tx1"/>
        </a:solidFill>
        <a:latin typeface="+mn-ea"/>
        <a:ea typeface="+mn-ea"/>
        <a:cs typeface="+mn-cs"/>
      </a:defRPr>
    </a:lvl8pPr>
    <a:lvl9pPr marL="3657600" algn="l" defTabSz="914400" rtl="0" eaLnBrk="1" latinLnBrk="0" hangingPunct="1">
      <a:defRPr lang="zh-CN" sz="1200" kern="1200">
        <a:solidFill>
          <a:schemeClr val="tx1"/>
        </a:solidFill>
        <a:latin typeface="+mn-ea"/>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1</a:t>
            </a:fld>
            <a:endParaRPr lang="zh-CN" noProof="0"/>
          </a:p>
        </p:txBody>
      </p:sp>
    </p:spTree>
    <p:extLst>
      <p:ext uri="{BB962C8B-B14F-4D97-AF65-F5344CB8AC3E}">
        <p14:creationId xmlns:p14="http://schemas.microsoft.com/office/powerpoint/2010/main" val="305425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Next, we want to examine the distribution of reviews over time. This dataset includes reviews of different businesses from 2005 to 2022. It is interesting to see that number of reviews used to increase steadily before 2019. 2020 suffered a deep plunge in Yelp reviews due to restaurants closing during the pandemic. The number of reviews for this year, 2022, only represent the first 3 months because this dataset is last updated in March 2022. We decided to use all the years for reviews in this project because a business rating is usually the weighted average of all users' ratings give to it over time.</a:t>
            </a: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18</a:t>
            </a:fld>
            <a:endParaRPr lang="zh-CN" noProof="0"/>
          </a:p>
        </p:txBody>
      </p:sp>
    </p:spTree>
    <p:extLst>
      <p:ext uri="{BB962C8B-B14F-4D97-AF65-F5344CB8AC3E}">
        <p14:creationId xmlns:p14="http://schemas.microsoft.com/office/powerpoint/2010/main" val="312528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also did the correlation analysis. This can help us remove highly correlated variables that may cause multi collinearity in our regression models. The heatmap shown on the slide shows that review votes (funny, useful, and cool) are highly correlated with each other. So we will not use these variables as features in our prediction models</a:t>
            </a: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19</a:t>
            </a:fld>
            <a:endParaRPr lang="zh-CN" noProof="0"/>
          </a:p>
        </p:txBody>
      </p:sp>
    </p:spTree>
    <p:extLst>
      <p:ext uri="{BB962C8B-B14F-4D97-AF65-F5344CB8AC3E}">
        <p14:creationId xmlns:p14="http://schemas.microsoft.com/office/powerpoint/2010/main" val="224924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Since the review data file has a large size, we generated this word cloud to </a:t>
            </a:r>
            <a:r>
              <a:rPr lang="en-US"/>
              <a:t>get a good picture of all 7 million users’ reviews to know what most of them are about. Larger font indicates higher word appearance in all review texts. From the picture, we see that most reviews are about food or restaurant businesses. This finding also helped us define the focus of our study more clearly so that the size of our data could be significantly reduced for easier and faster processing.</a:t>
            </a:r>
            <a:endParaRPr lang="en-US">
              <a:latin typeface="Calibri"/>
              <a:cs typeface="Calibri"/>
            </a:endParaRP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20</a:t>
            </a:fld>
            <a:endParaRPr lang="zh-CN" noProof="0"/>
          </a:p>
        </p:txBody>
      </p:sp>
    </p:spTree>
    <p:extLst>
      <p:ext uri="{BB962C8B-B14F-4D97-AF65-F5344CB8AC3E}">
        <p14:creationId xmlns:p14="http://schemas.microsoft.com/office/powerpoint/2010/main" val="118559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23</a:t>
            </a:fld>
            <a:endParaRPr lang="zh-CN" noProof="0"/>
          </a:p>
        </p:txBody>
      </p:sp>
    </p:spTree>
    <p:extLst>
      <p:ext uri="{BB962C8B-B14F-4D97-AF65-F5344CB8AC3E}">
        <p14:creationId xmlns:p14="http://schemas.microsoft.com/office/powerpoint/2010/main" val="5800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review dataset, the free text feedback are messy with lots of notices. </a:t>
            </a:r>
          </a:p>
          <a:p>
            <a:endParaRPr lang="en-US"/>
          </a:p>
          <a:p>
            <a:r>
              <a:rPr lang="en-US"/>
              <a:t>To make it easier for the computer to analyze human text, we have to clean the text (</a:t>
            </a:r>
            <a:r>
              <a:rPr lang="en-US" err="1"/>
              <a:t>eg</a:t>
            </a:r>
            <a:r>
              <a:rPr lang="en-US"/>
              <a:t>: remove numbers, punctuations, converting to lowercase)</a:t>
            </a:r>
          </a:p>
          <a:p>
            <a:endParaRPr lang="en-US"/>
          </a:p>
          <a:p>
            <a:r>
              <a:rPr lang="en-US"/>
              <a:t>One thing to note that there are a lot of contraction expression </a:t>
            </a: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31</a:t>
            </a:fld>
            <a:endParaRPr lang="zh-CN" noProof="0"/>
          </a:p>
        </p:txBody>
      </p:sp>
    </p:spTree>
    <p:extLst>
      <p:ext uri="{BB962C8B-B14F-4D97-AF65-F5344CB8AC3E}">
        <p14:creationId xmlns:p14="http://schemas.microsoft.com/office/powerpoint/2010/main" val="344220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In the modeling, we prepared for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three</a:t>
            </a:r>
            <a:r>
              <a:rPr lang="en-US" sz="1400">
                <a:effectLst/>
                <a:latin typeface="Calibri" panose="020F0502020204030204" pitchFamily="34" charset="0"/>
                <a:ea typeface="DengXian" panose="02010600030101010101" pitchFamily="2" charset="-122"/>
                <a:cs typeface="Times New Roman" panose="02020603050405020304" pitchFamily="18" charset="0"/>
              </a:rPr>
              <a:t> datasets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All features included the features we discussed previously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(business attributes, income, and sentiment scores</a:t>
            </a:r>
            <a:r>
              <a:rPr lang="en-US" sz="1400">
                <a:effectLst/>
                <a:latin typeface="Calibri" panose="020F0502020204030204" pitchFamily="34" charset="0"/>
                <a:ea typeface="DengXian" panose="02010600030101010101" pitchFamily="2" charset="-122"/>
                <a:cs typeface="Times New Roman" panose="02020603050405020304" pitchFamily="18"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a:effectLst/>
                <a:latin typeface="Calibri" panose="020F0502020204030204" pitchFamily="34" charset="0"/>
                <a:ea typeface="DengXian" panose="02010600030101010101" pitchFamily="2" charset="-122"/>
                <a:cs typeface="Times New Roman" panose="02020603050405020304" pitchFamily="18" charset="0"/>
              </a:rPr>
              <a:t>There are a total of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47</a:t>
            </a:r>
            <a:r>
              <a:rPr lang="en-US" sz="1400">
                <a:effectLst/>
                <a:latin typeface="Calibri" panose="020F0502020204030204" pitchFamily="34" charset="0"/>
                <a:ea typeface="DengXian" panose="02010600030101010101" pitchFamily="2" charset="-122"/>
                <a:cs typeface="Times New Roman" panose="02020603050405020304" pitchFamily="18" charset="0"/>
              </a:rPr>
              <a:t> features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To improve the model performance, we also created two datasets using feature importance and PCA algorithms to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find the important features</a:t>
            </a:r>
            <a:r>
              <a:rPr lang="en-US" sz="1400">
                <a:effectLst/>
                <a:latin typeface="Calibri" panose="020F0502020204030204" pitchFamily="34" charset="0"/>
                <a:ea typeface="DengXian" panose="02010600030101010101" pitchFamily="2" charset="-122"/>
                <a:cs typeface="Times New Roman" panose="02020603050405020304" pitchFamily="18" charset="0"/>
              </a:rPr>
              <a:t> – see if can increase performance.</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38</a:t>
            </a:fld>
            <a:endParaRPr lang="zh-CN" noProof="0"/>
          </a:p>
        </p:txBody>
      </p:sp>
    </p:spTree>
    <p:extLst>
      <p:ext uri="{BB962C8B-B14F-4D97-AF65-F5344CB8AC3E}">
        <p14:creationId xmlns:p14="http://schemas.microsoft.com/office/powerpoint/2010/main" val="89843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latin typeface="Microsoft YaHei UI"/>
                <a:ea typeface="Microsoft YaHei UI"/>
              </a:rPr>
              <a:t>Decision tree </a:t>
            </a:r>
            <a:r>
              <a:rPr lang="en-US" altLang="zh-CN">
                <a:latin typeface="Microsoft YaHei UI"/>
                <a:ea typeface="Microsoft YaHei UI"/>
              </a:rPr>
              <a:t>can help to evaluate options. It is excellent for helping choose between several courses of action. It provides a highly effective structure within which you can lay out options and investigate the possible outcomes of choosing those options. It’s outcome is also easy to understand. </a:t>
            </a:r>
            <a:endParaRPr lang="zh-CN"/>
          </a:p>
          <a:p>
            <a:endParaRPr lang="zh-CN"/>
          </a:p>
          <a:p>
            <a:r>
              <a:rPr lang="en-US" altLang="zh-CN" b="1">
                <a:latin typeface="Microsoft YaHei UI"/>
                <a:ea typeface="Microsoft YaHei UI"/>
              </a:rPr>
              <a:t>Random forest </a:t>
            </a:r>
            <a:r>
              <a:rPr lang="en-US" altLang="zh-CN">
                <a:latin typeface="Microsoft YaHei UI"/>
                <a:ea typeface="Microsoft YaHei UI"/>
              </a:rPr>
              <a:t>produces good predictions that also can be understood easily. It can handle large datasets efficiently. For most time, The random forest algorithm provides a higher level of accuracy in predicting outcomes over the decision tree algorithm </a:t>
            </a:r>
            <a:endParaRPr lang="zh-CN"/>
          </a:p>
          <a:p>
            <a:endParaRPr lang="zh-CN"/>
          </a:p>
          <a:p>
            <a:r>
              <a:rPr lang="en-US" altLang="zh-CN" b="1"/>
              <a:t>gradient boosting </a:t>
            </a:r>
            <a:r>
              <a:rPr lang="en-US" altLang="zh-CN"/>
              <a:t>relies on the intuition that the best possible next model, when combined with previous models, minimizes the overall prediction error.</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a:latin typeface="Microsoft YaHei UI"/>
                <a:ea typeface="Microsoft YaHei UI"/>
              </a:rPr>
              <a:t>Support vector </a:t>
            </a:r>
            <a:r>
              <a:rPr lang="en-US" altLang="zh-CN">
                <a:latin typeface="Microsoft YaHei UI"/>
                <a:ea typeface="Microsoft YaHei UI"/>
              </a:rPr>
              <a:t>tries to finds the “best” margin that separates the classes and this reduces the risk of error on the data, it can have different decision boundaries with different weights that are near the optimal point. </a:t>
            </a:r>
            <a:endParaRPr lang="zh-CN"/>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40</a:t>
            </a:fld>
            <a:endParaRPr lang="zh-CN" noProof="0"/>
          </a:p>
        </p:txBody>
      </p:sp>
    </p:spTree>
    <p:extLst>
      <p:ext uri="{BB962C8B-B14F-4D97-AF65-F5344CB8AC3E}">
        <p14:creationId xmlns:p14="http://schemas.microsoft.com/office/powerpoint/2010/main" val="992213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We also applied different statistical techniques to determine the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effectiveness of the models </a:t>
            </a:r>
            <a:r>
              <a:rPr lang="en-US" sz="1400">
                <a:effectLst/>
                <a:latin typeface="Calibri" panose="020F0502020204030204" pitchFamily="34" charset="0"/>
                <a:ea typeface="DengXian" panose="02010600030101010101" pitchFamily="2" charset="-122"/>
                <a:cs typeface="Times New Roman" panose="02020603050405020304" pitchFamily="18" charset="0"/>
              </a:rPr>
              <a:t>using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k-fold cross validation and clustering</a:t>
            </a:r>
            <a:r>
              <a:rPr lang="en-US" sz="1400">
                <a:effectLst/>
                <a:latin typeface="Calibri" panose="020F0502020204030204" pitchFamily="34" charset="0"/>
                <a:ea typeface="DengXian" panose="02010600030101010101" pitchFamily="2" charset="-122"/>
                <a:cs typeface="Times New Roman" panose="02020603050405020304" pitchFamily="18" charset="0"/>
              </a:rPr>
              <a:t> .</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We found out that the performance after applying these techniques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is not as well as the original models</a:t>
            </a:r>
            <a:r>
              <a:rPr lang="en-US" sz="1400">
                <a:effectLst/>
                <a:latin typeface="Calibri" panose="020F0502020204030204" pitchFamily="34" charset="0"/>
                <a:ea typeface="DengXian" panose="02010600030101010101" pitchFamily="2" charset="-122"/>
                <a:cs typeface="Times New Roman" panose="02020603050405020304" pitchFamily="18" charset="0"/>
              </a:rPr>
              <a:t>.</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DengXian" panose="02010600030101010101" pitchFamily="2" charset="-122"/>
                <a:cs typeface="Times New Roman" panose="02020603050405020304" pitchFamily="18" charset="0"/>
              </a:rPr>
              <a:t>We also wanted to find out the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best parameters</a:t>
            </a:r>
            <a:r>
              <a:rPr lang="en-US" sz="1400">
                <a:effectLst/>
                <a:latin typeface="Calibri" panose="020F0502020204030204" pitchFamily="34" charset="0"/>
                <a:ea typeface="DengXian" panose="02010600030101010101" pitchFamily="2" charset="-122"/>
                <a:cs typeface="Times New Roman" panose="02020603050405020304" pitchFamily="18" charset="0"/>
              </a:rPr>
              <a:t> that can help us improving the model performance using grid search.</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a:effectLst/>
                <a:latin typeface="Calibri" panose="020F0502020204030204" pitchFamily="34" charset="0"/>
                <a:ea typeface="DengXian" panose="02010600030101010101" pitchFamily="2" charset="-122"/>
                <a:cs typeface="Times New Roman" panose="02020603050405020304" pitchFamily="18" charset="0"/>
              </a:rPr>
              <a:t>And the result we got is the </a:t>
            </a:r>
            <a:r>
              <a:rPr lang="en-US" sz="1400" b="1" u="sng">
                <a:effectLst/>
                <a:latin typeface="Calibri" panose="020F0502020204030204" pitchFamily="34" charset="0"/>
                <a:ea typeface="DengXian" panose="02010600030101010101" pitchFamily="2" charset="-122"/>
                <a:cs typeface="Times New Roman" panose="02020603050405020304" pitchFamily="18" charset="0"/>
              </a:rPr>
              <a:t>exactly the same as the default parameters</a:t>
            </a:r>
            <a:r>
              <a:rPr lang="en-US" sz="1400">
                <a:effectLst/>
                <a:latin typeface="Calibri" panose="020F0502020204030204" pitchFamily="34" charset="0"/>
                <a:ea typeface="DengXian" panose="02010600030101010101" pitchFamily="2" charset="-122"/>
                <a:cs typeface="Times New Roman" panose="02020603050405020304" pitchFamily="18" charset="0"/>
              </a:rPr>
              <a:t>, that’s why we built all our models using the default parameters</a:t>
            </a:r>
            <a:endParaRPr lang="en-US" sz="1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41</a:t>
            </a:fld>
            <a:endParaRPr lang="zh-CN" noProof="0"/>
          </a:p>
        </p:txBody>
      </p:sp>
    </p:spTree>
    <p:extLst>
      <p:ext uri="{BB962C8B-B14F-4D97-AF65-F5344CB8AC3E}">
        <p14:creationId xmlns:p14="http://schemas.microsoft.com/office/powerpoint/2010/main" val="3483012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43</a:t>
            </a:fld>
            <a:endParaRPr lang="zh-CN" noProof="0"/>
          </a:p>
        </p:txBody>
      </p:sp>
    </p:spTree>
    <p:extLst>
      <p:ext uri="{BB962C8B-B14F-4D97-AF65-F5344CB8AC3E}">
        <p14:creationId xmlns:p14="http://schemas.microsoft.com/office/powerpoint/2010/main" val="34935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44</a:t>
            </a:fld>
            <a:endParaRPr lang="zh-CN" noProof="0"/>
          </a:p>
        </p:txBody>
      </p:sp>
    </p:spTree>
    <p:extLst>
      <p:ext uri="{BB962C8B-B14F-4D97-AF65-F5344CB8AC3E}">
        <p14:creationId xmlns:p14="http://schemas.microsoft.com/office/powerpoint/2010/main" val="139757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defPPr>
              <a:defRPr lang="zh-CN"/>
            </a:defPPr>
          </a:lstStyle>
          <a:p>
            <a:pPr rtl="0"/>
            <a:endParaRPr lang="zh-CN"/>
          </a:p>
        </p:txBody>
      </p:sp>
      <p:sp>
        <p:nvSpPr>
          <p:cNvPr id="4" name="幻灯片编号占位符 3"/>
          <p:cNvSpPr>
            <a:spLocks noGrp="1"/>
          </p:cNvSpPr>
          <p:nvPr>
            <p:ph type="sldNum" sz="quarter" idx="5"/>
          </p:nvPr>
        </p:nvSpPr>
        <p:spPr/>
        <p:txBody>
          <a:bodyPr rtlCol="0"/>
          <a:lstStyle>
            <a:defPPr>
              <a:defRPr lang="zh-CN"/>
            </a:defPPr>
          </a:lstStyle>
          <a:p>
            <a:pPr rtl="0"/>
            <a:fld id="{7C366290-4595-5745-A50F-D5EC13BAC604}" type="slidenum">
              <a:rPr lang="en-US" altLang="zh-CN" smtClean="0"/>
              <a:t>2</a:t>
            </a:fld>
            <a:endParaRPr lang="zh-CN"/>
          </a:p>
        </p:txBody>
      </p:sp>
    </p:spTree>
    <p:extLst>
      <p:ext uri="{BB962C8B-B14F-4D97-AF65-F5344CB8AC3E}">
        <p14:creationId xmlns:p14="http://schemas.microsoft.com/office/powerpoint/2010/main" val="2915729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53</a:t>
            </a:fld>
            <a:endParaRPr lang="zh-CN" noProof="0"/>
          </a:p>
        </p:txBody>
      </p:sp>
    </p:spTree>
    <p:extLst>
      <p:ext uri="{BB962C8B-B14F-4D97-AF65-F5344CB8AC3E}">
        <p14:creationId xmlns:p14="http://schemas.microsoft.com/office/powerpoint/2010/main" val="348558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3</a:t>
            </a:fld>
            <a:endParaRPr lang="zh-CN" noProof="0"/>
          </a:p>
        </p:txBody>
      </p:sp>
    </p:spTree>
    <p:extLst>
      <p:ext uri="{BB962C8B-B14F-4D97-AF65-F5344CB8AC3E}">
        <p14:creationId xmlns:p14="http://schemas.microsoft.com/office/powerpoint/2010/main" val="181475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I’ll briefly walk over our research process flow chart.</a:t>
            </a: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Got dataset from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2 data sources</a:t>
            </a:r>
            <a:r>
              <a:rPr lang="en-US" sz="1800">
                <a:effectLst/>
                <a:latin typeface="Calibri" panose="020F0502020204030204" pitchFamily="34" charset="0"/>
                <a:ea typeface="DengXian" panose="02010600030101010101" pitchFamily="2" charset="-122"/>
                <a:cs typeface="Times New Roman" panose="02020603050405020304" pitchFamily="18" charset="0"/>
              </a:rPr>
              <a:t>: Kaggle &amp; Census Bureau</a:t>
            </a: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To understand about the dataset, we performed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EDA</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Then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preprocessing 3 datasets </a:t>
            </a:r>
            <a:r>
              <a:rPr lang="en-US" sz="1800">
                <a:effectLst/>
                <a:latin typeface="Calibri" panose="020F0502020204030204" pitchFamily="34" charset="0"/>
                <a:ea typeface="DengXian" panose="02010600030101010101" pitchFamily="2" charset="-122"/>
                <a:cs typeface="Times New Roman" panose="02020603050405020304" pitchFamily="18" charset="0"/>
              </a:rPr>
              <a:t>to get the final cleaned data</a:t>
            </a: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In the feature selection, we also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remove the high correlation and unwanted data</a:t>
            </a:r>
            <a:r>
              <a:rPr lang="en-US" sz="1800">
                <a:effectLst/>
                <a:latin typeface="Calibri" panose="020F0502020204030204" pitchFamily="34" charset="0"/>
                <a:ea typeface="DengXian" panose="02010600030101010101" pitchFamily="2" charset="-122"/>
                <a:cs typeface="Times New Roman" panose="02020603050405020304" pitchFamily="18" charset="0"/>
              </a:rPr>
              <a:t> from the final dataset</a:t>
            </a: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b="1" u="sng">
                <a:effectLst/>
                <a:latin typeface="Calibri" panose="020F0502020204030204" pitchFamily="34" charset="0"/>
                <a:ea typeface="DengXian" panose="02010600030101010101" pitchFamily="2" charset="-122"/>
                <a:cs typeface="Times New Roman" panose="02020603050405020304" pitchFamily="18" charset="0"/>
              </a:rPr>
              <a:t>Ready to perform machine learning modeling </a:t>
            </a:r>
            <a:r>
              <a:rPr lang="en-US" sz="1800">
                <a:effectLst/>
                <a:latin typeface="Calibri" panose="020F0502020204030204" pitchFamily="34" charset="0"/>
                <a:ea typeface="DengXian" panose="02010600030101010101" pitchFamily="2" charset="-122"/>
                <a:cs typeface="Times New Roman" panose="02020603050405020304" pitchFamily="18" charset="0"/>
              </a:rPr>
              <a:t>using the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regression algorithms</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To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improve the model performance</a:t>
            </a:r>
            <a:r>
              <a:rPr lang="en-US" sz="1800">
                <a:effectLst/>
                <a:latin typeface="Calibri" panose="020F0502020204030204" pitchFamily="34" charset="0"/>
                <a:ea typeface="DengXian" panose="02010600030101010101" pitchFamily="2" charset="-122"/>
                <a:cs typeface="Times New Roman" panose="02020603050405020304" pitchFamily="18" charset="0"/>
              </a:rPr>
              <a:t>, we also did model optimization using the grid search</a:t>
            </a:r>
          </a:p>
          <a:p>
            <a:pPr marL="342900" marR="0" lvl="0" indent="-342900">
              <a:lnSpc>
                <a:spcPct val="107000"/>
              </a:lnSpc>
              <a:spcBef>
                <a:spcPts val="0"/>
              </a:spcBef>
              <a:spcAft>
                <a:spcPts val="0"/>
              </a:spcAft>
              <a:buFont typeface="Times New Roman" panose="02020603050405020304" pitchFamily="18" charset="0"/>
              <a:buChar char="-"/>
              <a:tabLst>
                <a:tab pos="457200" algn="l"/>
              </a:tabLst>
            </a:pPr>
            <a:r>
              <a:rPr lang="en-US" sz="1800">
                <a:effectLst/>
                <a:latin typeface="Calibri" panose="020F0502020204030204" pitchFamily="34" charset="0"/>
                <a:ea typeface="DengXian" panose="02010600030101010101" pitchFamily="2" charset="-122"/>
                <a:cs typeface="Times New Roman" panose="02020603050405020304" pitchFamily="18" charset="0"/>
              </a:rPr>
              <a:t>Evaluate the models to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gain actionable insights </a:t>
            </a:r>
            <a:r>
              <a:rPr lang="en-US" sz="1800">
                <a:effectLst/>
                <a:latin typeface="Calibri" panose="020F0502020204030204" pitchFamily="34" charset="0"/>
                <a:ea typeface="DengXian" panose="02010600030101010101" pitchFamily="2" charset="-122"/>
                <a:cs typeface="Times New Roman" panose="02020603050405020304" pitchFamily="18" charset="0"/>
              </a:rPr>
              <a:t>and </a:t>
            </a:r>
            <a:r>
              <a:rPr lang="en-US" sz="1800" b="1" u="sng">
                <a:effectLst/>
                <a:latin typeface="Calibri" panose="020F0502020204030204" pitchFamily="34" charset="0"/>
                <a:ea typeface="DengXian" panose="02010600030101010101" pitchFamily="2" charset="-122"/>
                <a:cs typeface="Times New Roman" panose="02020603050405020304" pitchFamily="18" charset="0"/>
              </a:rPr>
              <a:t>provide business recommendations</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7</a:t>
            </a:fld>
            <a:endParaRPr lang="zh-CN" noProof="0"/>
          </a:p>
        </p:txBody>
      </p:sp>
    </p:spTree>
    <p:extLst>
      <p:ext uri="{BB962C8B-B14F-4D97-AF65-F5344CB8AC3E}">
        <p14:creationId xmlns:p14="http://schemas.microsoft.com/office/powerpoint/2010/main" val="2822429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8</a:t>
            </a:fld>
            <a:endParaRPr lang="zh-CN" noProof="0"/>
          </a:p>
        </p:txBody>
      </p:sp>
    </p:spTree>
    <p:extLst>
      <p:ext uri="{BB962C8B-B14F-4D97-AF65-F5344CB8AC3E}">
        <p14:creationId xmlns:p14="http://schemas.microsoft.com/office/powerpoint/2010/main" val="3918664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9</a:t>
            </a:fld>
            <a:endParaRPr lang="zh-CN" noProof="0"/>
          </a:p>
        </p:txBody>
      </p:sp>
    </p:spTree>
    <p:extLst>
      <p:ext uri="{BB962C8B-B14F-4D97-AF65-F5344CB8AC3E}">
        <p14:creationId xmlns:p14="http://schemas.microsoft.com/office/powerpoint/2010/main" val="2901169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rtl="0"/>
            <a:fld id="{7C366290-4595-5745-A50F-D5EC13BAC604}" type="slidenum">
              <a:rPr lang="en-US" altLang="zh-CN" noProof="0" smtClean="0"/>
              <a:t>11</a:t>
            </a:fld>
            <a:endParaRPr lang="zh-CN" noProof="0"/>
          </a:p>
        </p:txBody>
      </p:sp>
    </p:spTree>
    <p:extLst>
      <p:ext uri="{BB962C8B-B14F-4D97-AF65-F5344CB8AC3E}">
        <p14:creationId xmlns:p14="http://schemas.microsoft.com/office/powerpoint/2010/main" val="2356187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EDA process done on Yelp business dataset, we studied the distributions of businesses with respect to category and location. On this slide, we can see that restaurant and food categories have the highest number of unique businesses in our dataset.</a:t>
            </a: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16</a:t>
            </a:fld>
            <a:endParaRPr lang="zh-CN" noProof="0"/>
          </a:p>
        </p:txBody>
      </p:sp>
    </p:spTree>
    <p:extLst>
      <p:ext uri="{BB962C8B-B14F-4D97-AF65-F5344CB8AC3E}">
        <p14:creationId xmlns:p14="http://schemas.microsoft.com/office/powerpoint/2010/main" val="2192370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looking at this map, we see that Pennsylvania (PA) and Florida (FL) account for nearly 40% of total observations in our dataset. This Yelp dataset we obtained may be only a part of their complete data that they have released, so we are not seeing popular cities like New York, San Francisco, Seattle, etc.). From our exploration of the business dataset, we have reduced the data file to select approximately 14,000 open restaurants in Pennsylvania (PA) and Florida (FL) to focus on for this study.</a:t>
            </a:r>
          </a:p>
        </p:txBody>
      </p:sp>
      <p:sp>
        <p:nvSpPr>
          <p:cNvPr id="4" name="Slide Number Placeholder 3"/>
          <p:cNvSpPr>
            <a:spLocks noGrp="1"/>
          </p:cNvSpPr>
          <p:nvPr>
            <p:ph type="sldNum" sz="quarter" idx="5"/>
          </p:nvPr>
        </p:nvSpPr>
        <p:spPr/>
        <p:txBody>
          <a:bodyPr/>
          <a:lstStyle/>
          <a:p>
            <a:pPr rtl="0"/>
            <a:fld id="{7C366290-4595-5745-A50F-D5EC13BAC604}" type="slidenum">
              <a:rPr lang="en-US" altLang="zh-CN" noProof="0" smtClean="0"/>
              <a:t>17</a:t>
            </a:fld>
            <a:endParaRPr lang="zh-CN" noProof="0"/>
          </a:p>
        </p:txBody>
      </p:sp>
    </p:spTree>
    <p:extLst>
      <p:ext uri="{BB962C8B-B14F-4D97-AF65-F5344CB8AC3E}">
        <p14:creationId xmlns:p14="http://schemas.microsoft.com/office/powerpoint/2010/main" val="825290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9" name="任意多边形：形状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a:p>
        </p:txBody>
      </p:sp>
      <p:sp>
        <p:nvSpPr>
          <p:cNvPr id="7" name="任意多边形：形状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4" name="任意多边形：形状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标题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rtlCol="0" anchor="b"/>
          <a:lstStyle>
            <a:lvl1pPr algn="ctr">
              <a:defRPr lang="zh-CN" sz="6000"/>
            </a:lvl1pPr>
          </a:lstStyle>
          <a:p>
            <a:pPr rtl="0"/>
            <a:r>
              <a:rPr lang="zh-CN"/>
              <a:t>单击以编辑母版标题样式</a:t>
            </a:r>
          </a:p>
        </p:txBody>
      </p:sp>
      <p:sp>
        <p:nvSpPr>
          <p:cNvPr id="3" name="副标题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zh-CN" sz="2400">
                <a:solidFill>
                  <a:schemeClr val="tx2"/>
                </a:solidFill>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altLang="en-US"/>
              <a:t>单击此处编辑母版副标题样式</a:t>
            </a:r>
            <a:endParaRPr lang="zh-CN"/>
          </a:p>
        </p:txBody>
      </p:sp>
      <p:sp>
        <p:nvSpPr>
          <p:cNvPr id="23" name="任意多边形：形状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3727954463"/>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团队 x8">
    <p:spTree>
      <p:nvGrpSpPr>
        <p:cNvPr id="1" name=""/>
        <p:cNvGrpSpPr/>
        <p:nvPr/>
      </p:nvGrpSpPr>
      <p:grpSpPr>
        <a:xfrm>
          <a:off x="0" y="0"/>
          <a:ext cx="0" cy="0"/>
          <a:chOff x="0" y="0"/>
          <a:chExt cx="0" cy="0"/>
        </a:xfrm>
      </p:grpSpPr>
      <p:sp>
        <p:nvSpPr>
          <p:cNvPr id="24" name="任意多边形：形状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5" name="标题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
        <p:nvSpPr>
          <p:cNvPr id="39" name="图片占位符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0" name="图片占位符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1" name="图片占位符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2" name="图片占位符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7" name="文本占位符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8" name="文本占位符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9" name="文本占位符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50" name="文本占位符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52" name="文本占位符 46">
            <a:extLst>
              <a:ext uri="{FF2B5EF4-FFF2-40B4-BE49-F238E27FC236}">
                <a16:creationId xmlns:a16="http://schemas.microsoft.com/office/drawing/2014/main" id="{F66E5144-974A-0BDB-D167-9253CC65BF1E}"/>
              </a:ext>
            </a:extLst>
          </p:cNvPr>
          <p:cNvSpPr>
            <a:spLocks noGrp="1"/>
          </p:cNvSpPr>
          <p:nvPr>
            <p:ph type="body" sz="quarter" idx="21"/>
          </p:nvPr>
        </p:nvSpPr>
        <p:spPr>
          <a:xfrm>
            <a:off x="633259" y="3584448"/>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53" name="文本占位符 46">
            <a:extLst>
              <a:ext uri="{FF2B5EF4-FFF2-40B4-BE49-F238E27FC236}">
                <a16:creationId xmlns:a16="http://schemas.microsoft.com/office/drawing/2014/main" id="{1D923A5E-0C6A-FC00-A515-E5A508A54FBD}"/>
              </a:ext>
            </a:extLst>
          </p:cNvPr>
          <p:cNvSpPr>
            <a:spLocks noGrp="1"/>
          </p:cNvSpPr>
          <p:nvPr>
            <p:ph type="body" sz="quarter" idx="22"/>
          </p:nvPr>
        </p:nvSpPr>
        <p:spPr>
          <a:xfrm>
            <a:off x="3419764" y="3584448"/>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54" name="文本占位符 46">
            <a:extLst>
              <a:ext uri="{FF2B5EF4-FFF2-40B4-BE49-F238E27FC236}">
                <a16:creationId xmlns:a16="http://schemas.microsoft.com/office/drawing/2014/main" id="{01866408-222B-FAA6-3180-5AA98BF83142}"/>
              </a:ext>
            </a:extLst>
          </p:cNvPr>
          <p:cNvSpPr>
            <a:spLocks noGrp="1"/>
          </p:cNvSpPr>
          <p:nvPr>
            <p:ph type="body" sz="quarter" idx="23"/>
          </p:nvPr>
        </p:nvSpPr>
        <p:spPr>
          <a:xfrm>
            <a:off x="6206269" y="3584448"/>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55" name="文本占位符 46">
            <a:extLst>
              <a:ext uri="{FF2B5EF4-FFF2-40B4-BE49-F238E27FC236}">
                <a16:creationId xmlns:a16="http://schemas.microsoft.com/office/drawing/2014/main" id="{1A8C6A0D-BDFC-5DD0-110E-B4C5AE72306B}"/>
              </a:ext>
            </a:extLst>
          </p:cNvPr>
          <p:cNvSpPr>
            <a:spLocks noGrp="1"/>
          </p:cNvSpPr>
          <p:nvPr>
            <p:ph type="body" sz="quarter" idx="24"/>
          </p:nvPr>
        </p:nvSpPr>
        <p:spPr>
          <a:xfrm>
            <a:off x="8992774" y="3584448"/>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2" name="图片占位符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3" name="图片占位符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7" name="图片占位符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8" name="图片占位符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9" name="文本占位符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0" name="文本占位符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1" name="文本占位符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2" name="文本占位符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rtlCol="0" anchor="b">
            <a:noAutofit/>
          </a:bodyPr>
          <a:lstStyle>
            <a:lvl1pPr marL="0" indent="0" algn="ctr">
              <a:lnSpc>
                <a:spcPct val="100000"/>
              </a:lnSpc>
              <a:spcBef>
                <a:spcPts val="0"/>
              </a:spcBef>
              <a:buNone/>
              <a:defRPr lang="zh-CN" sz="14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13" name="文本占位符 46">
            <a:extLst>
              <a:ext uri="{FF2B5EF4-FFF2-40B4-BE49-F238E27FC236}">
                <a16:creationId xmlns:a16="http://schemas.microsoft.com/office/drawing/2014/main" id="{35C6F103-92F0-87A2-E3CC-656E2EF3E365}"/>
              </a:ext>
            </a:extLst>
          </p:cNvPr>
          <p:cNvSpPr>
            <a:spLocks noGrp="1"/>
          </p:cNvSpPr>
          <p:nvPr>
            <p:ph type="body" sz="quarter" idx="33"/>
          </p:nvPr>
        </p:nvSpPr>
        <p:spPr>
          <a:xfrm>
            <a:off x="633259" y="6254496"/>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14" name="文本占位符 46">
            <a:extLst>
              <a:ext uri="{FF2B5EF4-FFF2-40B4-BE49-F238E27FC236}">
                <a16:creationId xmlns:a16="http://schemas.microsoft.com/office/drawing/2014/main" id="{C30881DE-F3FC-C690-BFCB-9EF66A5EB141}"/>
              </a:ext>
            </a:extLst>
          </p:cNvPr>
          <p:cNvSpPr>
            <a:spLocks noGrp="1"/>
          </p:cNvSpPr>
          <p:nvPr>
            <p:ph type="body" sz="quarter" idx="34"/>
          </p:nvPr>
        </p:nvSpPr>
        <p:spPr>
          <a:xfrm>
            <a:off x="3419764" y="6254496"/>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15" name="文本占位符 46">
            <a:extLst>
              <a:ext uri="{FF2B5EF4-FFF2-40B4-BE49-F238E27FC236}">
                <a16:creationId xmlns:a16="http://schemas.microsoft.com/office/drawing/2014/main" id="{971AAA9F-B007-79B3-0B99-BE5131FC81F3}"/>
              </a:ext>
            </a:extLst>
          </p:cNvPr>
          <p:cNvSpPr>
            <a:spLocks noGrp="1"/>
          </p:cNvSpPr>
          <p:nvPr>
            <p:ph type="body" sz="quarter" idx="35"/>
          </p:nvPr>
        </p:nvSpPr>
        <p:spPr>
          <a:xfrm>
            <a:off x="6206269" y="6254496"/>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
        <p:nvSpPr>
          <p:cNvPr id="16" name="文本占位符 46">
            <a:extLst>
              <a:ext uri="{FF2B5EF4-FFF2-40B4-BE49-F238E27FC236}">
                <a16:creationId xmlns:a16="http://schemas.microsoft.com/office/drawing/2014/main" id="{EDC1B84D-1134-2679-FDF4-5B93BE5F27E8}"/>
              </a:ext>
            </a:extLst>
          </p:cNvPr>
          <p:cNvSpPr>
            <a:spLocks noGrp="1"/>
          </p:cNvSpPr>
          <p:nvPr>
            <p:ph type="body" sz="quarter" idx="36"/>
          </p:nvPr>
        </p:nvSpPr>
        <p:spPr>
          <a:xfrm>
            <a:off x="8992774" y="6254496"/>
            <a:ext cx="2423160" cy="310896"/>
          </a:xfrm>
        </p:spPr>
        <p:txBody>
          <a:bodyPr rtlCol="0" anchor="t">
            <a:noAutofit/>
          </a:bodyPr>
          <a:lstStyle>
            <a:lvl1pPr marL="0" indent="0" algn="ctr">
              <a:lnSpc>
                <a:spcPct val="100000"/>
              </a:lnSpc>
              <a:spcBef>
                <a:spcPts val="0"/>
              </a:spcBef>
              <a:buNone/>
              <a:defRPr lang="zh-CN" sz="1400" cap="none" baseline="0"/>
            </a:lvl1pPr>
          </a:lstStyle>
          <a:p>
            <a:pPr lvl="0" rtl="0"/>
            <a:r>
              <a:rPr lang="zh-CN" altLang="en-US"/>
              <a:t>单击此处编辑母版文本样式</a:t>
            </a:r>
          </a:p>
        </p:txBody>
      </p:sp>
    </p:spTree>
    <p:extLst>
      <p:ext uri="{BB962C8B-B14F-4D97-AF65-F5344CB8AC3E}">
        <p14:creationId xmlns:p14="http://schemas.microsoft.com/office/powerpoint/2010/main" val="1704908538"/>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日程表">
    <p:spTree>
      <p:nvGrpSpPr>
        <p:cNvPr id="1" name=""/>
        <p:cNvGrpSpPr/>
        <p:nvPr/>
      </p:nvGrpSpPr>
      <p:grpSpPr>
        <a:xfrm>
          <a:off x="0" y="0"/>
          <a:ext cx="0" cy="0"/>
          <a:chOff x="0" y="0"/>
          <a:chExt cx="0" cy="0"/>
        </a:xfrm>
      </p:grpSpPr>
      <p:sp>
        <p:nvSpPr>
          <p:cNvPr id="49" name="任意多边形：形状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5" name="任意多边形：形状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5" name="任意多边形：形状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1" name="任意多边形：形状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1" name="文本占位符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zh-CN" sz="2000" cap="all" baseline="0">
                <a:latin typeface="Microsoft YaHei UI" panose="020B0602020104020203" pitchFamily="34" charset="0"/>
                <a:ea typeface="Microsoft YaHei UI"/>
              </a:defRPr>
            </a:lvl1pPr>
            <a:lvl2pPr marL="0" indent="0" algn="ctr">
              <a:lnSpc>
                <a:spcPct val="100000"/>
              </a:lnSpc>
              <a:spcBef>
                <a:spcPts val="0"/>
              </a:spcBef>
              <a:buNone/>
              <a:defRPr lang="zh-CN" sz="1800"/>
            </a:lvl2pPr>
          </a:lstStyle>
          <a:p>
            <a:pPr lvl="0" rtl="0"/>
            <a:r>
              <a:rPr lang="zh-CN" altLang="en-US"/>
              <a:t>单击此处编辑母版文本样式</a:t>
            </a:r>
          </a:p>
          <a:p>
            <a:pPr lvl="1" rtl="0"/>
            <a:r>
              <a:rPr lang="zh-CN" altLang="en-US"/>
              <a:t>二级</a:t>
            </a:r>
          </a:p>
        </p:txBody>
      </p:sp>
      <p:sp>
        <p:nvSpPr>
          <p:cNvPr id="29" name="文本占位符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zh-CN" sz="2000" cap="all" baseline="0">
                <a:latin typeface="Microsoft YaHei UI" panose="020B0602020104020203" pitchFamily="34" charset="0"/>
                <a:ea typeface="Microsoft YaHei UI"/>
              </a:defRPr>
            </a:lvl1pPr>
            <a:lvl2pPr marL="0" indent="0" algn="ctr">
              <a:lnSpc>
                <a:spcPct val="100000"/>
              </a:lnSpc>
              <a:spcBef>
                <a:spcPts val="0"/>
              </a:spcBef>
              <a:buNone/>
              <a:defRPr lang="zh-CN" sz="1800"/>
            </a:lvl2pPr>
          </a:lstStyle>
          <a:p>
            <a:pPr lvl="0" rtl="0"/>
            <a:r>
              <a:rPr lang="zh-CN" altLang="en-US"/>
              <a:t>单击此处编辑母版文本样式</a:t>
            </a:r>
          </a:p>
          <a:p>
            <a:pPr lvl="1" rtl="0"/>
            <a:r>
              <a:rPr lang="zh-CN" altLang="en-US"/>
              <a:t>二级</a:t>
            </a:r>
          </a:p>
        </p:txBody>
      </p:sp>
      <p:sp>
        <p:nvSpPr>
          <p:cNvPr id="30" name="文本占位符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zh-CN" sz="2000" cap="all" baseline="0">
                <a:latin typeface="Microsoft YaHei UI" panose="020B0602020104020203" pitchFamily="34" charset="0"/>
                <a:ea typeface="Microsoft YaHei UI"/>
              </a:defRPr>
            </a:lvl1pPr>
            <a:lvl2pPr marL="0" indent="0" algn="ctr">
              <a:lnSpc>
                <a:spcPct val="100000"/>
              </a:lnSpc>
              <a:spcBef>
                <a:spcPts val="0"/>
              </a:spcBef>
              <a:buNone/>
              <a:defRPr lang="zh-CN" sz="1800"/>
            </a:lvl2pPr>
          </a:lstStyle>
          <a:p>
            <a:pPr lvl="0" rtl="0"/>
            <a:r>
              <a:rPr lang="zh-CN" altLang="en-US"/>
              <a:t>单击此处编辑母版文本样式</a:t>
            </a:r>
          </a:p>
          <a:p>
            <a:pPr lvl="1" rtl="0"/>
            <a:r>
              <a:rPr lang="zh-CN" altLang="en-US"/>
              <a:t>二级</a:t>
            </a:r>
          </a:p>
        </p:txBody>
      </p:sp>
      <p:sp>
        <p:nvSpPr>
          <p:cNvPr id="32" name="文本占位符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zh-CN" sz="2000" cap="all" baseline="0">
                <a:latin typeface="Microsoft YaHei UI" panose="020B0602020104020203" pitchFamily="34" charset="0"/>
                <a:ea typeface="Microsoft YaHei UI"/>
              </a:defRPr>
            </a:lvl1pPr>
            <a:lvl2pPr marL="0" indent="0" algn="ctr">
              <a:lnSpc>
                <a:spcPct val="100000"/>
              </a:lnSpc>
              <a:spcBef>
                <a:spcPts val="0"/>
              </a:spcBef>
              <a:buNone/>
              <a:defRPr lang="zh-CN" sz="1800"/>
            </a:lvl2pPr>
          </a:lstStyle>
          <a:p>
            <a:pPr lvl="0" rtl="0"/>
            <a:r>
              <a:rPr lang="zh-CN" altLang="en-US"/>
              <a:t>单击此处编辑母版文本样式</a:t>
            </a:r>
          </a:p>
          <a:p>
            <a:pPr lvl="1" rtl="0"/>
            <a:r>
              <a:rPr lang="zh-CN" altLang="en-US"/>
              <a:t>二级</a:t>
            </a:r>
          </a:p>
        </p:txBody>
      </p:sp>
      <p:sp>
        <p:nvSpPr>
          <p:cNvPr id="33" name="文本占位符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zh-CN" sz="2000" cap="all" baseline="0">
                <a:latin typeface="Microsoft YaHei UI" panose="020B0602020104020203" pitchFamily="34" charset="0"/>
                <a:ea typeface="Microsoft YaHei UI"/>
              </a:defRPr>
            </a:lvl1pPr>
            <a:lvl2pPr marL="0" indent="0" algn="ctr">
              <a:lnSpc>
                <a:spcPct val="100000"/>
              </a:lnSpc>
              <a:spcBef>
                <a:spcPts val="0"/>
              </a:spcBef>
              <a:buNone/>
              <a:defRPr lang="zh-CN" sz="1800"/>
            </a:lvl2pPr>
          </a:lstStyle>
          <a:p>
            <a:pPr lvl="0" rtl="0"/>
            <a:r>
              <a:rPr lang="zh-CN" altLang="en-US"/>
              <a:t>单击此处编辑母版文本样式</a:t>
            </a:r>
          </a:p>
          <a:p>
            <a:pPr lvl="1" rtl="0"/>
            <a:r>
              <a:rPr lang="zh-CN" altLang="en-US"/>
              <a:t>二级</a:t>
            </a:r>
          </a:p>
        </p:txBody>
      </p:sp>
      <p:sp>
        <p:nvSpPr>
          <p:cNvPr id="52" name="标题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Tree>
    <p:extLst>
      <p:ext uri="{BB962C8B-B14F-4D97-AF65-F5344CB8AC3E}">
        <p14:creationId xmlns:p14="http://schemas.microsoft.com/office/powerpoint/2010/main" val="302178272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accent6"/>
        </a:solidFill>
        <a:effectLst/>
      </p:bgPr>
    </p:bg>
    <p:spTree>
      <p:nvGrpSpPr>
        <p:cNvPr id="1" name=""/>
        <p:cNvGrpSpPr/>
        <p:nvPr/>
      </p:nvGrpSpPr>
      <p:grpSpPr>
        <a:xfrm>
          <a:off x="0" y="0"/>
          <a:ext cx="0" cy="0"/>
          <a:chOff x="0" y="0"/>
          <a:chExt cx="0" cy="0"/>
        </a:xfrm>
      </p:grpSpPr>
      <p:sp>
        <p:nvSpPr>
          <p:cNvPr id="23" name="任意多边形：形状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6" name="任意多边形：形状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 name="内容占位符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zh-CN" sz="1800">
                <a:solidFill>
                  <a:schemeClr val="accent1"/>
                </a:solidFill>
              </a:defRPr>
            </a:lvl1pPr>
            <a:lvl2pPr>
              <a:lnSpc>
                <a:spcPct val="100000"/>
              </a:lnSpc>
              <a:spcBef>
                <a:spcPts val="0"/>
              </a:spcBef>
              <a:defRPr lang="zh-CN" sz="1600">
                <a:solidFill>
                  <a:schemeClr val="accent1"/>
                </a:solidFill>
              </a:defRPr>
            </a:lvl2pPr>
            <a:lvl3pPr>
              <a:lnSpc>
                <a:spcPct val="100000"/>
              </a:lnSpc>
              <a:spcBef>
                <a:spcPts val="0"/>
              </a:spcBef>
              <a:defRPr lang="zh-CN" sz="1400">
                <a:solidFill>
                  <a:schemeClr val="accent1"/>
                </a:solidFill>
              </a:defRPr>
            </a:lvl3pPr>
            <a:lvl4pPr>
              <a:lnSpc>
                <a:spcPct val="100000"/>
              </a:lnSpc>
              <a:spcBef>
                <a:spcPts val="0"/>
              </a:spcBef>
              <a:defRPr lang="zh-CN" sz="1200">
                <a:solidFill>
                  <a:schemeClr val="accent1"/>
                </a:solidFill>
              </a:defRPr>
            </a:lvl4pPr>
            <a:lvl5pPr>
              <a:lnSpc>
                <a:spcPct val="100000"/>
              </a:lnSpc>
              <a:spcBef>
                <a:spcPts val="0"/>
              </a:spcBef>
              <a:defRPr lang="zh-CN" sz="1200">
                <a:solidFill>
                  <a:schemeClr val="accent1"/>
                </a:solidFil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7" name="日期占位符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zh-CN">
                <a:solidFill>
                  <a:schemeClr val="accent1"/>
                </a:solidFill>
              </a:defRPr>
            </a:lvl1pPr>
          </a:lstStyle>
          <a:p>
            <a:pPr rtl="0"/>
            <a:r>
              <a:rPr lang="en-US" altLang="zh-CN"/>
              <a:t>12/6/2022</a:t>
            </a:r>
            <a:endParaRPr lang="zh-CN"/>
          </a:p>
        </p:txBody>
      </p:sp>
      <p:sp>
        <p:nvSpPr>
          <p:cNvPr id="8" name="页脚占位符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zh-CN">
                <a:solidFill>
                  <a:schemeClr val="accent1"/>
                </a:solidFill>
              </a:defRPr>
            </a:lvl1pPr>
          </a:lstStyle>
          <a:p>
            <a:pPr rtl="0"/>
            <a:r>
              <a:rPr lang="en-US" altLang="zh-CN"/>
              <a:t>Yelp Restaurant Star Rating Prediction</a:t>
            </a:r>
            <a:endParaRPr lang="zh-CN"/>
          </a:p>
        </p:txBody>
      </p:sp>
      <p:sp>
        <p:nvSpPr>
          <p:cNvPr id="9" name="幻灯片编号占位符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zh-CN">
                <a:solidFill>
                  <a:schemeClr val="accent1"/>
                </a:solidFill>
              </a:defRPr>
            </a:lvl1pPr>
          </a:lstStyle>
          <a:p>
            <a:pPr rtl="0"/>
            <a:fld id="{58FB4751-880F-D840-AAA9-3A15815CC996}" type="slidenum">
              <a:rPr lang="en-US" altLang="zh-CN" smtClean="0"/>
              <a:pPr rtl="0"/>
              <a:t>‹#›</a:t>
            </a:fld>
            <a:endParaRPr lang="zh-CN"/>
          </a:p>
        </p:txBody>
      </p:sp>
      <p:sp>
        <p:nvSpPr>
          <p:cNvPr id="30" name="任意多边形：形状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 name="文本占位符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rtlCol="0" anchor="b">
            <a:normAutofit/>
          </a:bodyPr>
          <a:lstStyle>
            <a:lvl1pPr marL="0" indent="0">
              <a:buNone/>
              <a:defRPr lang="zh-CN" sz="2000" b="0" cap="all" baseline="0">
                <a:solidFill>
                  <a:schemeClr val="accent1"/>
                </a:solidFill>
                <a:latin typeface="Microsoft YaHei UI" panose="020B0602020104020203" pitchFamily="34" charset="0"/>
                <a:ea typeface="Microsoft YaHei UI"/>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5" name="文本占位符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rtlCol="0" anchor="b">
            <a:normAutofit/>
          </a:bodyPr>
          <a:lstStyle>
            <a:lvl1pPr marL="0" indent="0">
              <a:buNone/>
              <a:defRPr lang="zh-CN" sz="2000" b="0" cap="all" baseline="0">
                <a:solidFill>
                  <a:schemeClr val="accent1"/>
                </a:solidFill>
                <a:latin typeface="Microsoft YaHei UI" panose="020B0602020104020203" pitchFamily="34" charset="0"/>
                <a:ea typeface="Microsoft YaHei UI"/>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6" name="内容占位符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zh-CN" sz="1800">
                <a:solidFill>
                  <a:schemeClr val="accent1"/>
                </a:solidFill>
              </a:defRPr>
            </a:lvl1pPr>
            <a:lvl2pPr>
              <a:lnSpc>
                <a:spcPct val="100000"/>
              </a:lnSpc>
              <a:spcBef>
                <a:spcPts val="0"/>
              </a:spcBef>
              <a:defRPr lang="zh-CN" sz="1600">
                <a:solidFill>
                  <a:schemeClr val="accent1"/>
                </a:solidFill>
              </a:defRPr>
            </a:lvl2pPr>
            <a:lvl3pPr>
              <a:lnSpc>
                <a:spcPct val="100000"/>
              </a:lnSpc>
              <a:spcBef>
                <a:spcPts val="0"/>
              </a:spcBef>
              <a:defRPr lang="zh-CN" sz="1400">
                <a:solidFill>
                  <a:schemeClr val="accent1"/>
                </a:solidFill>
              </a:defRPr>
            </a:lvl3pPr>
            <a:lvl4pPr>
              <a:lnSpc>
                <a:spcPct val="100000"/>
              </a:lnSpc>
              <a:spcBef>
                <a:spcPts val="0"/>
              </a:spcBef>
              <a:defRPr lang="zh-CN" sz="1200">
                <a:solidFill>
                  <a:schemeClr val="accent1"/>
                </a:solidFill>
              </a:defRPr>
            </a:lvl4pPr>
            <a:lvl5pPr>
              <a:lnSpc>
                <a:spcPct val="100000"/>
              </a:lnSpc>
              <a:spcBef>
                <a:spcPts val="0"/>
              </a:spcBef>
              <a:defRPr lang="zh-CN" sz="1200">
                <a:solidFill>
                  <a:schemeClr val="accent1"/>
                </a:solidFil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31" name="标题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rtlCol="0"/>
          <a:lstStyle>
            <a:lvl1pPr>
              <a:defRPr lang="zh-CN" sz="4800">
                <a:solidFill>
                  <a:schemeClr val="accent1"/>
                </a:solidFill>
              </a:defRPr>
            </a:lvl1pPr>
          </a:lstStyle>
          <a:p>
            <a:pPr rtl="0"/>
            <a:r>
              <a:rPr lang="zh-CN"/>
              <a:t>单击以编辑母版标题样式	</a:t>
            </a:r>
          </a:p>
        </p:txBody>
      </p:sp>
      <p:cxnSp>
        <p:nvCxnSpPr>
          <p:cNvPr id="10" name="直接连接符​​(S)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三列">
    <p:bg>
      <p:bgPr>
        <a:solidFill>
          <a:schemeClr val="bg2"/>
        </a:solidFill>
        <a:effectLst/>
      </p:bgPr>
    </p:bg>
    <p:spTree>
      <p:nvGrpSpPr>
        <p:cNvPr id="1" name=""/>
        <p:cNvGrpSpPr/>
        <p:nvPr/>
      </p:nvGrpSpPr>
      <p:grpSpPr>
        <a:xfrm>
          <a:off x="0" y="0"/>
          <a:ext cx="0" cy="0"/>
          <a:chOff x="0" y="0"/>
          <a:chExt cx="0" cy="0"/>
        </a:xfrm>
      </p:grpSpPr>
      <p:sp>
        <p:nvSpPr>
          <p:cNvPr id="27" name="任意多边形：形状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8" name="任意多边形：形状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 name="文本占位符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rtlCol="0" anchor="ctr">
            <a:normAutofit/>
          </a:bodyPr>
          <a:lstStyle>
            <a:lvl1pPr marL="0" indent="0">
              <a:buNone/>
              <a:defRPr lang="zh-CN" sz="2000" b="0" cap="all" baseline="0">
                <a:solidFill>
                  <a:schemeClr val="accent1"/>
                </a:solidFill>
                <a:latin typeface="Microsoft YaHei UI" panose="020B0602020104020203" pitchFamily="34" charset="0"/>
                <a:ea typeface="Microsoft YaHei UI"/>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4" name="内容占位符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zh-CN" sz="1800">
                <a:solidFill>
                  <a:schemeClr val="accent1"/>
                </a:solidFill>
              </a:defRPr>
            </a:lvl1pPr>
            <a:lvl2pPr>
              <a:lnSpc>
                <a:spcPct val="100000"/>
              </a:lnSpc>
              <a:spcBef>
                <a:spcPts val="0"/>
              </a:spcBef>
              <a:defRPr lang="zh-CN" sz="1600">
                <a:solidFill>
                  <a:schemeClr val="accent1"/>
                </a:solidFill>
              </a:defRPr>
            </a:lvl2pPr>
            <a:lvl3pPr>
              <a:lnSpc>
                <a:spcPct val="100000"/>
              </a:lnSpc>
              <a:spcBef>
                <a:spcPts val="0"/>
              </a:spcBef>
              <a:defRPr lang="zh-CN" sz="1400">
                <a:solidFill>
                  <a:schemeClr val="accent1"/>
                </a:solidFill>
              </a:defRPr>
            </a:lvl3pPr>
            <a:lvl4pPr>
              <a:lnSpc>
                <a:spcPct val="100000"/>
              </a:lnSpc>
              <a:spcBef>
                <a:spcPts val="0"/>
              </a:spcBef>
              <a:defRPr lang="zh-CN" sz="1200">
                <a:solidFill>
                  <a:schemeClr val="accent1"/>
                </a:solidFill>
              </a:defRPr>
            </a:lvl4pPr>
            <a:lvl5pPr>
              <a:lnSpc>
                <a:spcPct val="100000"/>
              </a:lnSpc>
              <a:spcBef>
                <a:spcPts val="0"/>
              </a:spcBef>
              <a:defRPr lang="zh-CN" sz="1200">
                <a:solidFill>
                  <a:schemeClr val="accent1"/>
                </a:solidFil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文本占位符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rtlCol="0" anchor="ctr">
            <a:normAutofit/>
          </a:bodyPr>
          <a:lstStyle>
            <a:lvl1pPr marL="0" indent="0">
              <a:buNone/>
              <a:defRPr lang="zh-CN" sz="2000" b="0" cap="all" baseline="0">
                <a:solidFill>
                  <a:schemeClr val="accent1"/>
                </a:solidFill>
                <a:latin typeface="Microsoft YaHei UI" panose="020B0602020104020203" pitchFamily="34" charset="0"/>
                <a:ea typeface="Microsoft YaHei UI"/>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6" name="内容占位符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zh-CN" sz="1800">
                <a:solidFill>
                  <a:schemeClr val="accent1"/>
                </a:solidFill>
              </a:defRPr>
            </a:lvl1pPr>
            <a:lvl2pPr>
              <a:lnSpc>
                <a:spcPct val="100000"/>
              </a:lnSpc>
              <a:spcBef>
                <a:spcPts val="0"/>
              </a:spcBef>
              <a:defRPr lang="zh-CN" sz="1600">
                <a:solidFill>
                  <a:schemeClr val="accent1"/>
                </a:solidFill>
              </a:defRPr>
            </a:lvl2pPr>
            <a:lvl3pPr>
              <a:lnSpc>
                <a:spcPct val="100000"/>
              </a:lnSpc>
              <a:spcBef>
                <a:spcPts val="0"/>
              </a:spcBef>
              <a:defRPr lang="zh-CN" sz="1400">
                <a:solidFill>
                  <a:schemeClr val="accent1"/>
                </a:solidFill>
              </a:defRPr>
            </a:lvl3pPr>
            <a:lvl4pPr>
              <a:lnSpc>
                <a:spcPct val="100000"/>
              </a:lnSpc>
              <a:spcBef>
                <a:spcPts val="0"/>
              </a:spcBef>
              <a:defRPr lang="zh-CN" sz="1200">
                <a:solidFill>
                  <a:schemeClr val="accent1"/>
                </a:solidFill>
              </a:defRPr>
            </a:lvl4pPr>
            <a:lvl5pPr>
              <a:lnSpc>
                <a:spcPct val="100000"/>
              </a:lnSpc>
              <a:spcBef>
                <a:spcPts val="0"/>
              </a:spcBef>
              <a:defRPr lang="zh-CN" sz="1200">
                <a:solidFill>
                  <a:schemeClr val="accent1"/>
                </a:solidFil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7" name="日期占位符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zh-CN">
                <a:solidFill>
                  <a:schemeClr val="accent1"/>
                </a:solidFill>
              </a:defRPr>
            </a:lvl1pPr>
          </a:lstStyle>
          <a:p>
            <a:pPr rtl="0"/>
            <a:r>
              <a:rPr lang="en-US" altLang="zh-CN"/>
              <a:t>12/6/2022</a:t>
            </a:r>
            <a:endParaRPr lang="zh-CN"/>
          </a:p>
        </p:txBody>
      </p:sp>
      <p:sp>
        <p:nvSpPr>
          <p:cNvPr id="8" name="页脚占位符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zh-CN">
                <a:solidFill>
                  <a:schemeClr val="accent1"/>
                </a:solidFill>
              </a:defRPr>
            </a:lvl1pPr>
          </a:lstStyle>
          <a:p>
            <a:pPr rtl="0"/>
            <a:r>
              <a:rPr lang="en-US" altLang="zh-CN"/>
              <a:t>Yelp Restaurant Star Rating Prediction</a:t>
            </a:r>
            <a:endParaRPr lang="zh-CN"/>
          </a:p>
        </p:txBody>
      </p:sp>
      <p:sp>
        <p:nvSpPr>
          <p:cNvPr id="9" name="幻灯片编号占位符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zh-CN">
                <a:solidFill>
                  <a:schemeClr val="accent1"/>
                </a:solidFill>
              </a:defRPr>
            </a:lvl1pPr>
          </a:lstStyle>
          <a:p>
            <a:pPr rtl="0"/>
            <a:fld id="{58FB4751-880F-D840-AAA9-3A15815CC996}" type="slidenum">
              <a:rPr lang="en-US" altLang="zh-CN" smtClean="0"/>
              <a:pPr rtl="0"/>
              <a:t>‹#›</a:t>
            </a:fld>
            <a:endParaRPr lang="zh-CN"/>
          </a:p>
        </p:txBody>
      </p:sp>
      <p:sp>
        <p:nvSpPr>
          <p:cNvPr id="29" name="标题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rtlCol="0"/>
          <a:lstStyle>
            <a:lvl1pPr>
              <a:defRPr lang="zh-CN" sz="4800">
                <a:solidFill>
                  <a:schemeClr val="accent1"/>
                </a:solidFill>
              </a:defRPr>
            </a:lvl1pPr>
          </a:lstStyle>
          <a:p>
            <a:pPr rtl="0"/>
            <a:r>
              <a:rPr lang="zh-CN"/>
              <a:t>单击以编辑母版标题样式	</a:t>
            </a:r>
          </a:p>
        </p:txBody>
      </p:sp>
      <p:sp>
        <p:nvSpPr>
          <p:cNvPr id="30" name="文本占位符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rtlCol="0" anchor="ctr">
            <a:normAutofit/>
          </a:bodyPr>
          <a:lstStyle>
            <a:lvl1pPr marL="0" indent="0">
              <a:buNone/>
              <a:defRPr lang="zh-CN" sz="2000" b="0" cap="all" baseline="0">
                <a:solidFill>
                  <a:schemeClr val="accent1"/>
                </a:solidFill>
                <a:latin typeface="Microsoft YaHei UI" panose="020B0602020104020203" pitchFamily="34" charset="0"/>
                <a:ea typeface="Microsoft YaHei UI"/>
              </a:defRPr>
            </a:lvl1pPr>
            <a:lvl2pPr marL="457200" indent="0">
              <a:buNone/>
              <a:defRPr lang="zh-CN" sz="2000" b="1"/>
            </a:lvl2pPr>
            <a:lvl3pPr marL="914400" indent="0">
              <a:buNone/>
              <a:defRPr lang="zh-CN" sz="1800" b="1"/>
            </a:lvl3pPr>
            <a:lvl4pPr marL="1371600" indent="0">
              <a:buNone/>
              <a:defRPr lang="zh-CN" sz="1600" b="1"/>
            </a:lvl4pPr>
            <a:lvl5pPr marL="1828800" indent="0">
              <a:buNone/>
              <a:defRPr lang="zh-CN" sz="1600" b="1"/>
            </a:lvl5pPr>
            <a:lvl6pPr marL="2286000" indent="0">
              <a:buNone/>
              <a:defRPr lang="zh-CN" sz="1600" b="1"/>
            </a:lvl6pPr>
            <a:lvl7pPr marL="2743200" indent="0">
              <a:buNone/>
              <a:defRPr lang="zh-CN" sz="1600" b="1"/>
            </a:lvl7pPr>
            <a:lvl8pPr marL="3200400" indent="0">
              <a:buNone/>
              <a:defRPr lang="zh-CN" sz="1600" b="1"/>
            </a:lvl8pPr>
            <a:lvl9pPr marL="3657600" indent="0">
              <a:buNone/>
              <a:defRPr lang="zh-CN" sz="1600" b="1"/>
            </a:lvl9pPr>
          </a:lstStyle>
          <a:p>
            <a:pPr lvl="0" rtl="0"/>
            <a:r>
              <a:rPr lang="zh-CN" altLang="en-US"/>
              <a:t>单击此处编辑母版文本样式</a:t>
            </a:r>
          </a:p>
        </p:txBody>
      </p:sp>
      <p:sp>
        <p:nvSpPr>
          <p:cNvPr id="31" name="内容占位符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zh-CN" sz="1800">
                <a:solidFill>
                  <a:schemeClr val="accent1"/>
                </a:solidFill>
              </a:defRPr>
            </a:lvl1pPr>
            <a:lvl2pPr>
              <a:lnSpc>
                <a:spcPct val="100000"/>
              </a:lnSpc>
              <a:spcBef>
                <a:spcPts val="0"/>
              </a:spcBef>
              <a:defRPr lang="zh-CN" sz="1600">
                <a:solidFill>
                  <a:schemeClr val="accent1"/>
                </a:solidFill>
              </a:defRPr>
            </a:lvl2pPr>
            <a:lvl3pPr>
              <a:lnSpc>
                <a:spcPct val="100000"/>
              </a:lnSpc>
              <a:spcBef>
                <a:spcPts val="0"/>
              </a:spcBef>
              <a:defRPr lang="zh-CN" sz="1400">
                <a:solidFill>
                  <a:schemeClr val="accent1"/>
                </a:solidFill>
              </a:defRPr>
            </a:lvl3pPr>
            <a:lvl4pPr>
              <a:lnSpc>
                <a:spcPct val="100000"/>
              </a:lnSpc>
              <a:spcBef>
                <a:spcPts val="0"/>
              </a:spcBef>
              <a:defRPr lang="zh-CN" sz="1200">
                <a:solidFill>
                  <a:schemeClr val="accent1"/>
                </a:solidFill>
              </a:defRPr>
            </a:lvl4pPr>
            <a:lvl5pPr>
              <a:lnSpc>
                <a:spcPct val="100000"/>
              </a:lnSpc>
              <a:spcBef>
                <a:spcPts val="0"/>
              </a:spcBef>
              <a:defRPr lang="zh-CN" sz="1200">
                <a:solidFill>
                  <a:schemeClr val="accent1"/>
                </a:solidFil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cxnSp>
        <p:nvCxnSpPr>
          <p:cNvPr id="33" name="直接连接符​​(S)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带有标题替换文字的图片">
    <p:bg>
      <p:bgPr>
        <a:solidFill>
          <a:schemeClr val="bg2"/>
        </a:solidFill>
        <a:effectLst/>
      </p:bgPr>
    </p:bg>
    <p:spTree>
      <p:nvGrpSpPr>
        <p:cNvPr id="1" name=""/>
        <p:cNvGrpSpPr/>
        <p:nvPr/>
      </p:nvGrpSpPr>
      <p:grpSpPr>
        <a:xfrm>
          <a:off x="0" y="0"/>
          <a:ext cx="0" cy="0"/>
          <a:chOff x="0" y="0"/>
          <a:chExt cx="0" cy="0"/>
        </a:xfrm>
      </p:grpSpPr>
      <p:sp>
        <p:nvSpPr>
          <p:cNvPr id="24" name="任意多边形：形状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 name="文本占位符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zh-CN" sz="18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5" name="日期占位符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6" name="页脚占位符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7" name="灯片编号占位符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2" name="标题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rtlCol="0" anchor="b"/>
          <a:lstStyle>
            <a:lvl1pPr>
              <a:defRPr lang="zh-CN" sz="4800"/>
            </a:lvl1pPr>
          </a:lstStyle>
          <a:p>
            <a:pPr rtl="0"/>
            <a:r>
              <a:rPr lang="zh-CN"/>
              <a:t>单击以编辑母版标题样式</a:t>
            </a:r>
          </a:p>
        </p:txBody>
      </p:sp>
      <p:sp>
        <p:nvSpPr>
          <p:cNvPr id="48" name="任意多边形：形状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2" name="图片占位符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rtlCol="0" anchor="ctr">
            <a:noAutofit/>
          </a:bodyPr>
          <a:lstStyle>
            <a:lvl1pPr marL="0" indent="0" algn="ctr">
              <a:buNone/>
              <a:defRPr lang="zh-CN" sz="3200"/>
            </a:lvl1pPr>
            <a:lvl2pPr marL="457200" indent="0">
              <a:buNone/>
              <a:defRPr lang="zh-CN" sz="2800"/>
            </a:lvl2pPr>
            <a:lvl3pPr marL="914400" indent="0">
              <a:buNone/>
              <a:defRPr lang="zh-CN" sz="2400"/>
            </a:lvl3pPr>
            <a:lvl4pPr marL="1371600" indent="0">
              <a:buNone/>
              <a:defRPr lang="zh-CN" sz="2000"/>
            </a:lvl4pPr>
            <a:lvl5pPr marL="1828800" indent="0">
              <a:buNone/>
              <a:defRPr lang="zh-CN" sz="2000"/>
            </a:lvl5pPr>
            <a:lvl6pPr marL="2286000" indent="0">
              <a:buNone/>
              <a:defRPr lang="zh-CN" sz="2000"/>
            </a:lvl6pPr>
            <a:lvl7pPr marL="2743200" indent="0">
              <a:buNone/>
              <a:defRPr lang="zh-CN" sz="2000"/>
            </a:lvl7pPr>
            <a:lvl8pPr marL="3200400" indent="0">
              <a:buNone/>
              <a:defRPr lang="zh-CN" sz="2000"/>
            </a:lvl8pPr>
            <a:lvl9pPr marL="3657600" indent="0">
              <a:buNone/>
              <a:defRPr lang="zh-CN" sz="2000"/>
            </a:lvl9pPr>
          </a:lstStyle>
          <a:p>
            <a:pPr rtl="0"/>
            <a:r>
              <a:rPr lang="zh-CN" altLang="en-US"/>
              <a:t>单击图标添加图片</a:t>
            </a:r>
            <a:endParaRPr lang="zh-CN"/>
          </a:p>
        </p:txBody>
      </p:sp>
    </p:spTree>
    <p:extLst>
      <p:ext uri="{BB962C8B-B14F-4D97-AF65-F5344CB8AC3E}">
        <p14:creationId xmlns:p14="http://schemas.microsoft.com/office/powerpoint/2010/main" val="233691909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结束语">
    <p:bg>
      <p:bgPr>
        <a:solidFill>
          <a:schemeClr val="accent6"/>
        </a:solidFill>
        <a:effectLst/>
      </p:bgPr>
    </p:bg>
    <p:spTree>
      <p:nvGrpSpPr>
        <p:cNvPr id="1" name=""/>
        <p:cNvGrpSpPr/>
        <p:nvPr/>
      </p:nvGrpSpPr>
      <p:grpSpPr>
        <a:xfrm>
          <a:off x="0" y="0"/>
          <a:ext cx="0" cy="0"/>
          <a:chOff x="0" y="0"/>
          <a:chExt cx="0" cy="0"/>
        </a:xfrm>
      </p:grpSpPr>
      <p:sp>
        <p:nvSpPr>
          <p:cNvPr id="10" name="任意多边形:形状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a:p>
        </p:txBody>
      </p:sp>
      <p:sp>
        <p:nvSpPr>
          <p:cNvPr id="2" name="标题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rtlCol="0" anchor="b"/>
          <a:lstStyle>
            <a:lvl1pPr algn="ctr">
              <a:defRPr lang="zh-CN" sz="6000"/>
            </a:lvl1pPr>
          </a:lstStyle>
          <a:p>
            <a:pPr rtl="0"/>
            <a:r>
              <a:rPr lang="zh-CN"/>
              <a:t>单击以编辑母版标题样式</a:t>
            </a:r>
          </a:p>
        </p:txBody>
      </p:sp>
      <p:sp>
        <p:nvSpPr>
          <p:cNvPr id="3" name="副标题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zh-CN" sz="2400">
                <a:solidFill>
                  <a:schemeClr val="tx2"/>
                </a:solidFill>
              </a:defRPr>
            </a:lvl1pPr>
            <a:lvl2pPr marL="457200" indent="0" algn="ctr">
              <a:buNone/>
              <a:defRPr lang="zh-CN" sz="2000"/>
            </a:lvl2pPr>
            <a:lvl3pPr marL="914400" indent="0" algn="ctr">
              <a:buNone/>
              <a:defRPr lang="zh-CN" sz="1800"/>
            </a:lvl3pPr>
            <a:lvl4pPr marL="1371600" indent="0" algn="ctr">
              <a:buNone/>
              <a:defRPr lang="zh-CN" sz="1600"/>
            </a:lvl4pPr>
            <a:lvl5pPr marL="1828800" indent="0" algn="ctr">
              <a:buNone/>
              <a:defRPr lang="zh-CN" sz="1600"/>
            </a:lvl5pPr>
            <a:lvl6pPr marL="2286000" indent="0" algn="ctr">
              <a:buNone/>
              <a:defRPr lang="zh-CN" sz="1600"/>
            </a:lvl6pPr>
            <a:lvl7pPr marL="2743200" indent="0" algn="ctr">
              <a:buNone/>
              <a:defRPr lang="zh-CN" sz="1600"/>
            </a:lvl7pPr>
            <a:lvl8pPr marL="3200400" indent="0" algn="ctr">
              <a:buNone/>
              <a:defRPr lang="zh-CN" sz="1600"/>
            </a:lvl8pPr>
            <a:lvl9pPr marL="3657600" indent="0" algn="ctr">
              <a:buNone/>
              <a:defRPr lang="zh-CN" sz="1600"/>
            </a:lvl9pPr>
          </a:lstStyle>
          <a:p>
            <a:pPr rtl="0"/>
            <a:r>
              <a:rPr lang="zh-CN" altLang="en-US"/>
              <a:t>单击此处编辑母版副标题样式</a:t>
            </a:r>
            <a:endParaRPr lang="zh-CN"/>
          </a:p>
        </p:txBody>
      </p:sp>
      <p:sp>
        <p:nvSpPr>
          <p:cNvPr id="16" name="任意多边形：形状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5" name="任意多边形：形状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3" name="任意多边形：形状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165715846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内容占位符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5" name="日期占位符 4">
            <a:extLst>
              <a:ext uri="{FF2B5EF4-FFF2-40B4-BE49-F238E27FC236}">
                <a16:creationId xmlns:a16="http://schemas.microsoft.com/office/drawing/2014/main" id="{C4D6EF47-99AC-6166-B194-13D68424C06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6" name="页脚占位符 5">
            <a:extLst>
              <a:ext uri="{FF2B5EF4-FFF2-40B4-BE49-F238E27FC236}">
                <a16:creationId xmlns:a16="http://schemas.microsoft.com/office/drawing/2014/main" id="{822996CE-5BB1-CA7E-667B-F066341E3C85}"/>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7" name="灯片编号占位符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9" name="任意多边形：形状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1" name="任意多边形：形状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8" name="标题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rtlCol="0" anchor="b"/>
          <a:lstStyle>
            <a:lvl1pPr>
              <a:defRPr lang="zh-CN" sz="4800"/>
            </a:lvl1pPr>
          </a:lstStyle>
          <a:p>
            <a:pPr rtl="0"/>
            <a:r>
              <a:rPr lang="zh-CN"/>
              <a:t>单击以编辑母版标题样式</a:t>
            </a:r>
          </a:p>
        </p:txBody>
      </p:sp>
    </p:spTree>
    <p:extLst>
      <p:ext uri="{BB962C8B-B14F-4D97-AF65-F5344CB8AC3E}">
        <p14:creationId xmlns:p14="http://schemas.microsoft.com/office/powerpoint/2010/main" val="136174238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6" name="任意多边形：形状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7" name="任意多边形：形状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日期占位符 1">
            <a:extLst>
              <a:ext uri="{FF2B5EF4-FFF2-40B4-BE49-F238E27FC236}">
                <a16:creationId xmlns:a16="http://schemas.microsoft.com/office/drawing/2014/main" id="{C3AF76F4-A668-3D1B-FBCF-3C693E818ADD}"/>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3" name="页脚占位符 2">
            <a:extLst>
              <a:ext uri="{FF2B5EF4-FFF2-40B4-BE49-F238E27FC236}">
                <a16:creationId xmlns:a16="http://schemas.microsoft.com/office/drawing/2014/main" id="{236B032C-EBAF-7C2C-182B-5A074BD2FFC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4" name="灯片编号占位符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5" name="标题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rtlCol="0" anchor="b"/>
          <a:lstStyle>
            <a:lvl1pPr>
              <a:defRPr lang="zh-CN" sz="4800"/>
            </a:lvl1pPr>
          </a:lstStyle>
          <a:p>
            <a:pPr rtl="0"/>
            <a:r>
              <a:rPr lang="zh-CN"/>
              <a:t>单击以编辑母版标题样式</a:t>
            </a:r>
          </a:p>
        </p:txBody>
      </p:sp>
    </p:spTree>
    <p:extLst>
      <p:ext uri="{BB962C8B-B14F-4D97-AF65-F5344CB8AC3E}">
        <p14:creationId xmlns:p14="http://schemas.microsoft.com/office/powerpoint/2010/main" val="436417406"/>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任意多边形：形状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1" name="任意多边形：形状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标题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rtlCol="0" anchor="b"/>
          <a:lstStyle>
            <a:lvl1pPr>
              <a:defRPr lang="zh-CN" sz="3200"/>
            </a:lvl1pPr>
          </a:lstStyle>
          <a:p>
            <a:pPr rtl="0"/>
            <a:r>
              <a:rPr lang="zh-CN"/>
              <a:t>单击以编辑母版标题样式</a:t>
            </a:r>
          </a:p>
        </p:txBody>
      </p:sp>
      <p:sp>
        <p:nvSpPr>
          <p:cNvPr id="3" name="内容占位符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rtlCol="0"/>
          <a:lstStyle>
            <a:lvl1pPr>
              <a:defRPr lang="zh-CN" sz="3200"/>
            </a:lvl1pPr>
            <a:lvl2pPr>
              <a:defRPr lang="zh-CN" sz="2800"/>
            </a:lvl2pPr>
            <a:lvl3pPr>
              <a:defRPr lang="zh-CN" sz="2400"/>
            </a:lvl3pPr>
            <a:lvl4pPr>
              <a:defRPr lang="zh-CN" sz="2000"/>
            </a:lvl4pPr>
            <a:lvl5pPr>
              <a:defRPr lang="zh-CN" sz="2000"/>
            </a:lvl5pPr>
            <a:lvl6pPr>
              <a:defRPr lang="zh-CN" sz="2000"/>
            </a:lvl6pPr>
            <a:lvl7pPr>
              <a:defRPr lang="zh-CN" sz="2000"/>
            </a:lvl7pPr>
            <a:lvl8pPr>
              <a:defRPr lang="zh-CN" sz="2000"/>
            </a:lvl8pPr>
            <a:lvl9pPr>
              <a:defRPr lang="zh-CN"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文本占位符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rtlCol="0"/>
          <a:lstStyle>
            <a:lvl1pPr marL="0" indent="0">
              <a:buNone/>
              <a:defRPr lang="zh-CN" sz="16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sp>
        <p:nvSpPr>
          <p:cNvPr id="5" name="日期占位符 4">
            <a:extLst>
              <a:ext uri="{FF2B5EF4-FFF2-40B4-BE49-F238E27FC236}">
                <a16:creationId xmlns:a16="http://schemas.microsoft.com/office/drawing/2014/main" id="{F8061380-5630-29CD-5357-ECACB77A7FAC}"/>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6" name="页脚占位符 5">
            <a:extLst>
              <a:ext uri="{FF2B5EF4-FFF2-40B4-BE49-F238E27FC236}">
                <a16:creationId xmlns:a16="http://schemas.microsoft.com/office/drawing/2014/main" id="{F77E390A-17CB-4BA8-9C29-A42E9C0A493B}"/>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7" name="灯片编号占位符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Tree>
    <p:extLst>
      <p:ext uri="{BB962C8B-B14F-4D97-AF65-F5344CB8AC3E}">
        <p14:creationId xmlns:p14="http://schemas.microsoft.com/office/powerpoint/2010/main" val="495225275"/>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议程">
    <p:bg>
      <p:bgPr>
        <a:solidFill>
          <a:schemeClr val="bg2"/>
        </a:solidFill>
        <a:effectLst/>
      </p:bgPr>
    </p:bg>
    <p:spTree>
      <p:nvGrpSpPr>
        <p:cNvPr id="1" name=""/>
        <p:cNvGrpSpPr/>
        <p:nvPr/>
      </p:nvGrpSpPr>
      <p:grpSpPr>
        <a:xfrm>
          <a:off x="0" y="0"/>
          <a:ext cx="0" cy="0"/>
          <a:chOff x="0" y="0"/>
          <a:chExt cx="0" cy="0"/>
        </a:xfrm>
      </p:grpSpPr>
      <p:sp>
        <p:nvSpPr>
          <p:cNvPr id="28" name="任意多边形：形状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标题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rtlCol="0"/>
          <a:lstStyle>
            <a:lvl1pPr algn="ctr">
              <a:defRPr lang="zh-CN">
                <a:solidFill>
                  <a:schemeClr val="accent1"/>
                </a:solidFill>
              </a:defRPr>
            </a:lvl1pPr>
          </a:lstStyle>
          <a:p>
            <a:pPr rtl="0"/>
            <a:r>
              <a:rPr lang="zh-CN"/>
              <a:t>单击以编辑母版标题样式</a:t>
            </a:r>
          </a:p>
        </p:txBody>
      </p:sp>
      <p:sp>
        <p:nvSpPr>
          <p:cNvPr id="3" name="内容占位符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rtlCol="0"/>
          <a:lstStyle>
            <a:lvl1pPr marL="0" indent="0" algn="r">
              <a:buNone/>
              <a:defRPr lang="zh-CN" sz="2400" cap="all" baseline="0"/>
            </a:lvl1pPr>
            <a:lvl2pPr marL="457200" indent="0" algn="r">
              <a:buNone/>
              <a:defRPr lang="zh-CN" sz="1800">
                <a:latin typeface="+mj-ea"/>
                <a:ea typeface="+mj-ea"/>
              </a:defRPr>
            </a:lvl2pPr>
            <a:lvl3pPr marL="914400" indent="0" algn="r">
              <a:buNone/>
              <a:defRPr lang="zh-CN"/>
            </a:lvl3pPr>
            <a:lvl4pPr marL="1371600" indent="0" algn="r">
              <a:buNone/>
              <a:defRPr lang="zh-CN"/>
            </a:lvl4pPr>
            <a:lvl5pPr marL="1828800" indent="0" algn="r">
              <a:buNone/>
              <a:defRPr lang="zh-CN"/>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25" name="任意多边形：形状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2" name="任意多边形：形状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6" name="任意多边形：形状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1829372813"/>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带标题的图片">
    <p:bg>
      <p:bgPr>
        <a:solidFill>
          <a:schemeClr val="bg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rtlCol="0" anchor="b"/>
          <a:lstStyle>
            <a:lvl1pPr>
              <a:defRPr lang="zh-CN" sz="4800"/>
            </a:lvl1pPr>
          </a:lstStyle>
          <a:p>
            <a:pPr rtl="0"/>
            <a:r>
              <a:rPr lang="zh-CN"/>
              <a:t>单击以编辑母版标题样式</a:t>
            </a:r>
          </a:p>
        </p:txBody>
      </p:sp>
      <p:sp>
        <p:nvSpPr>
          <p:cNvPr id="4" name="文本占位符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zh-CN" sz="1800"/>
            </a:lvl1pPr>
            <a:lvl2pPr marL="457200" indent="0">
              <a:buNone/>
              <a:defRPr lang="zh-CN" sz="1400"/>
            </a:lvl2pPr>
            <a:lvl3pPr marL="914400" indent="0">
              <a:buNone/>
              <a:defRPr lang="zh-CN" sz="1200"/>
            </a:lvl3pPr>
            <a:lvl4pPr marL="1371600" indent="0">
              <a:buNone/>
              <a:defRPr lang="zh-CN" sz="1000"/>
            </a:lvl4pPr>
            <a:lvl5pPr marL="1828800" indent="0">
              <a:buNone/>
              <a:defRPr lang="zh-CN" sz="1000"/>
            </a:lvl5pPr>
            <a:lvl6pPr marL="2286000" indent="0">
              <a:buNone/>
              <a:defRPr lang="zh-CN" sz="1000"/>
            </a:lvl6pPr>
            <a:lvl7pPr marL="2743200" indent="0">
              <a:buNone/>
              <a:defRPr lang="zh-CN" sz="1000"/>
            </a:lvl7pPr>
            <a:lvl8pPr marL="3200400" indent="0">
              <a:buNone/>
              <a:defRPr lang="zh-CN" sz="1000"/>
            </a:lvl8pPr>
            <a:lvl9pPr marL="3657600" indent="0">
              <a:buNone/>
              <a:defRPr lang="zh-CN" sz="1000"/>
            </a:lvl9pPr>
          </a:lstStyle>
          <a:p>
            <a:pPr lvl="0" rtl="0"/>
            <a:r>
              <a:rPr lang="zh-CN" altLang="en-US"/>
              <a:t>单击此处编辑母版文本样式</a:t>
            </a:r>
          </a:p>
        </p:txBody>
      </p:sp>
      <p:pic>
        <p:nvPicPr>
          <p:cNvPr id="9" name="图片 8" descr="形状，圆圈&#10;&#10;说明已自动生成">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任意多边形：形状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1" name="图片占位符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rtlCol="0" anchor="ctr">
            <a:noAutofit/>
          </a:bodyPr>
          <a:lstStyle>
            <a:lvl1pPr marL="0" indent="0" algn="ctr">
              <a:buNone/>
              <a:defRPr lang="zh-CN" sz="3200"/>
            </a:lvl1pPr>
            <a:lvl2pPr marL="457200" indent="0">
              <a:buNone/>
              <a:defRPr lang="zh-CN" sz="2800"/>
            </a:lvl2pPr>
            <a:lvl3pPr marL="914400" indent="0">
              <a:buNone/>
              <a:defRPr lang="zh-CN" sz="2400"/>
            </a:lvl3pPr>
            <a:lvl4pPr marL="1371600" indent="0">
              <a:buNone/>
              <a:defRPr lang="zh-CN" sz="2000"/>
            </a:lvl4pPr>
            <a:lvl5pPr marL="1828800" indent="0">
              <a:buNone/>
              <a:defRPr lang="zh-CN" sz="2000"/>
            </a:lvl5pPr>
            <a:lvl6pPr marL="2286000" indent="0">
              <a:buNone/>
              <a:defRPr lang="zh-CN" sz="2000"/>
            </a:lvl6pPr>
            <a:lvl7pPr marL="2743200" indent="0">
              <a:buNone/>
              <a:defRPr lang="zh-CN" sz="2000"/>
            </a:lvl7pPr>
            <a:lvl8pPr marL="3200400" indent="0">
              <a:buNone/>
              <a:defRPr lang="zh-CN" sz="2000"/>
            </a:lvl8pPr>
            <a:lvl9pPr marL="3657600" indent="0">
              <a:buNone/>
              <a:defRPr lang="zh-CN" sz="2000"/>
            </a:lvl9pPr>
          </a:lstStyle>
          <a:p>
            <a:pPr rtl="0"/>
            <a:r>
              <a:rPr lang="zh-CN" altLang="en-US"/>
              <a:t>单击图标添加图片</a:t>
            </a:r>
            <a:endParaRPr lang="zh-CN"/>
          </a:p>
        </p:txBody>
      </p:sp>
      <p:sp>
        <p:nvSpPr>
          <p:cNvPr id="5" name="日期占位符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6" name="页脚占位符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7" name="灯片编号占位符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Tree>
    <p:extLst>
      <p:ext uri="{BB962C8B-B14F-4D97-AF65-F5344CB8AC3E}">
        <p14:creationId xmlns:p14="http://schemas.microsoft.com/office/powerpoint/2010/main" val="3920489370"/>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accent6"/>
        </a:solidFill>
        <a:effectLst/>
      </p:bgPr>
    </p:bg>
    <p:spTree>
      <p:nvGrpSpPr>
        <p:cNvPr id="1" name=""/>
        <p:cNvGrpSpPr/>
        <p:nvPr/>
      </p:nvGrpSpPr>
      <p:grpSpPr>
        <a:xfrm>
          <a:off x="0" y="0"/>
          <a:ext cx="0" cy="0"/>
          <a:chOff x="0" y="0"/>
          <a:chExt cx="0" cy="0"/>
        </a:xfrm>
      </p:grpSpPr>
      <p:sp>
        <p:nvSpPr>
          <p:cNvPr id="25" name="任意多边形：形状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标题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rtlCol="0" anchor="b"/>
          <a:lstStyle>
            <a:lvl1pPr>
              <a:defRPr lang="zh-CN" sz="6000">
                <a:solidFill>
                  <a:schemeClr val="accent1"/>
                </a:solidFill>
              </a:defRPr>
            </a:lvl1pPr>
          </a:lstStyle>
          <a:p>
            <a:pPr rtl="0"/>
            <a:r>
              <a:rPr lang="zh-CN"/>
              <a:t>单击以编辑母版标题样式</a:t>
            </a:r>
          </a:p>
        </p:txBody>
      </p:sp>
      <p:sp>
        <p:nvSpPr>
          <p:cNvPr id="3" name="文本占位符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rtlCol="0"/>
          <a:lstStyle>
            <a:lvl1pPr marL="0" indent="0">
              <a:buNone/>
              <a:defRPr lang="zh-CN" sz="2400">
                <a:solidFill>
                  <a:schemeClr val="accent1"/>
                </a:solidFill>
              </a:defRPr>
            </a:lvl1pPr>
            <a:lvl2pPr marL="457200" indent="0">
              <a:buNone/>
              <a:defRPr lang="zh-CN" sz="2000">
                <a:solidFill>
                  <a:schemeClr val="tx1">
                    <a:tint val="75000"/>
                  </a:schemeClr>
                </a:solidFill>
              </a:defRPr>
            </a:lvl2pPr>
            <a:lvl3pPr marL="914400" indent="0">
              <a:buNone/>
              <a:defRPr lang="zh-CN" sz="1800">
                <a:solidFill>
                  <a:schemeClr val="tx1">
                    <a:tint val="75000"/>
                  </a:schemeClr>
                </a:solidFill>
              </a:defRPr>
            </a:lvl3pPr>
            <a:lvl4pPr marL="1371600" indent="0">
              <a:buNone/>
              <a:defRPr lang="zh-CN" sz="1600">
                <a:solidFill>
                  <a:schemeClr val="tx1">
                    <a:tint val="75000"/>
                  </a:schemeClr>
                </a:solidFill>
              </a:defRPr>
            </a:lvl4pPr>
            <a:lvl5pPr marL="1828800" indent="0">
              <a:buNone/>
              <a:defRPr lang="zh-CN" sz="1600">
                <a:solidFill>
                  <a:schemeClr val="tx1">
                    <a:tint val="75000"/>
                  </a:schemeClr>
                </a:solidFill>
              </a:defRPr>
            </a:lvl5pPr>
            <a:lvl6pPr marL="2286000" indent="0">
              <a:buNone/>
              <a:defRPr lang="zh-CN" sz="1600">
                <a:solidFill>
                  <a:schemeClr val="tx1">
                    <a:tint val="75000"/>
                  </a:schemeClr>
                </a:solidFill>
              </a:defRPr>
            </a:lvl6pPr>
            <a:lvl7pPr marL="2743200" indent="0">
              <a:buNone/>
              <a:defRPr lang="zh-CN" sz="1600">
                <a:solidFill>
                  <a:schemeClr val="tx1">
                    <a:tint val="75000"/>
                  </a:schemeClr>
                </a:solidFill>
              </a:defRPr>
            </a:lvl7pPr>
            <a:lvl8pPr marL="3200400" indent="0">
              <a:buNone/>
              <a:defRPr lang="zh-CN" sz="1600">
                <a:solidFill>
                  <a:schemeClr val="tx1">
                    <a:tint val="75000"/>
                  </a:schemeClr>
                </a:solidFill>
              </a:defRPr>
            </a:lvl8pPr>
            <a:lvl9pPr marL="3657600" indent="0">
              <a:buNone/>
              <a:defRPr lang="zh-CN" sz="1600">
                <a:solidFill>
                  <a:schemeClr val="tx1">
                    <a:tint val="75000"/>
                  </a:schemeClr>
                </a:solidFill>
              </a:defRPr>
            </a:lvl9pPr>
          </a:lstStyle>
          <a:p>
            <a:pPr lvl="0" rtl="0"/>
            <a:r>
              <a:rPr lang="zh-CN" altLang="en-US"/>
              <a:t>单击此处编辑母版文本样式</a:t>
            </a:r>
          </a:p>
        </p:txBody>
      </p:sp>
      <p:sp>
        <p:nvSpPr>
          <p:cNvPr id="19" name="任意多边形：形状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3" name="任意多边形：形状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8" name="任意多边形：形状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0" name="任意多边形：形状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222344406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7" name="任意多边形：形状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3" name="任意多边形：形状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 name="标题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
        <p:nvSpPr>
          <p:cNvPr id="3" name="内容占位符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日期占位符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5" name="页脚占位符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Tree>
    <p:extLst>
      <p:ext uri="{BB962C8B-B14F-4D97-AF65-F5344CB8AC3E}">
        <p14:creationId xmlns:p14="http://schemas.microsoft.com/office/powerpoint/2010/main" val="2111285998"/>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替换文字">
    <p:spTree>
      <p:nvGrpSpPr>
        <p:cNvPr id="1" name=""/>
        <p:cNvGrpSpPr/>
        <p:nvPr/>
      </p:nvGrpSpPr>
      <p:grpSpPr>
        <a:xfrm>
          <a:off x="0" y="0"/>
          <a:ext cx="0" cy="0"/>
          <a:chOff x="0" y="0"/>
          <a:chExt cx="0" cy="0"/>
        </a:xfrm>
      </p:grpSpPr>
      <p:sp>
        <p:nvSpPr>
          <p:cNvPr id="20" name="标题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
        <p:nvSpPr>
          <p:cNvPr id="21" name="内容占位符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
        <p:nvSpPr>
          <p:cNvPr id="4" name="日期占位符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5" name="页脚占位符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13" name="任意多边形：形状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9" name="任意多边形：形状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1641332740"/>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替换文字 2">
    <p:spTree>
      <p:nvGrpSpPr>
        <p:cNvPr id="1" name=""/>
        <p:cNvGrpSpPr/>
        <p:nvPr/>
      </p:nvGrpSpPr>
      <p:grpSpPr>
        <a:xfrm>
          <a:off x="0" y="0"/>
          <a:ext cx="0" cy="0"/>
          <a:chOff x="0" y="0"/>
          <a:chExt cx="0" cy="0"/>
        </a:xfrm>
      </p:grpSpPr>
      <p:sp>
        <p:nvSpPr>
          <p:cNvPr id="11" name="任意多边形：形状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23" name="任意多边形：形状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0" name="任意多边形：形状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 name="日期占位符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5" name="页脚占位符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20" name="标题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
        <p:nvSpPr>
          <p:cNvPr id="21" name="内容占位符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rtlCol="0"/>
          <a:lstStyle>
            <a:defPPr>
              <a:defRPr lang="zh-CN"/>
            </a:def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p>
        </p:txBody>
      </p:sp>
    </p:spTree>
    <p:extLst>
      <p:ext uri="{BB962C8B-B14F-4D97-AF65-F5344CB8AC3E}">
        <p14:creationId xmlns:p14="http://schemas.microsoft.com/office/powerpoint/2010/main" val="4030094665"/>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bg>
      <p:bgPr>
        <a:solidFill>
          <a:schemeClr val="accent6"/>
        </a:solidFill>
        <a:effectLst/>
      </p:bgPr>
    </p:bg>
    <p:spTree>
      <p:nvGrpSpPr>
        <p:cNvPr id="1" name=""/>
        <p:cNvGrpSpPr/>
        <p:nvPr/>
      </p:nvGrpSpPr>
      <p:grpSpPr>
        <a:xfrm>
          <a:off x="0" y="0"/>
          <a:ext cx="0" cy="0"/>
          <a:chOff x="0" y="0"/>
          <a:chExt cx="0" cy="0"/>
        </a:xfrm>
      </p:grpSpPr>
      <p:sp>
        <p:nvSpPr>
          <p:cNvPr id="52" name="任意多边形：形状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stStyle>
          <a:p>
            <a:pPr algn="ctr" rtl="0"/>
            <a:endParaRPr lang="zh-CN"/>
          </a:p>
        </p:txBody>
      </p:sp>
      <p:sp>
        <p:nvSpPr>
          <p:cNvPr id="37" name="任意多边形：形状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4" name="日期占位符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5" name="页脚占位符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pic>
        <p:nvPicPr>
          <p:cNvPr id="26" name="图形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文本占位符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rtlCol="0">
            <a:normAutofit/>
          </a:bodyPr>
          <a:lstStyle>
            <a:lvl1pPr marL="0" indent="0" algn="ctr">
              <a:lnSpc>
                <a:spcPct val="100000"/>
              </a:lnSpc>
              <a:spcBef>
                <a:spcPts val="0"/>
              </a:spcBef>
              <a:buNone/>
              <a:defRPr lang="zh-CN" sz="2400"/>
            </a:lvl1pPr>
          </a:lstStyle>
          <a:p>
            <a:pPr lvl="0" rtl="0"/>
            <a:r>
              <a:rPr lang="zh-CN" altLang="en-US"/>
              <a:t>单击此处编辑母版文本样式</a:t>
            </a:r>
          </a:p>
        </p:txBody>
      </p:sp>
      <p:sp>
        <p:nvSpPr>
          <p:cNvPr id="2" name="标题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rtlCol="0"/>
          <a:lstStyle>
            <a:lvl1pPr algn="ctr">
              <a:defRPr lang="zh-CN" sz="2400" cap="all" baseline="0">
                <a:latin typeface="Microsoft YaHei UI" panose="020B0602020104020203" pitchFamily="34" charset="0"/>
                <a:ea typeface="Microsoft YaHei UI"/>
              </a:defRPr>
            </a:lvl1pPr>
          </a:lstStyle>
          <a:p>
            <a:pPr rtl="0"/>
            <a:r>
              <a:rPr lang="zh-CN" altLang="en-US"/>
              <a:t>单击此处编辑母版标题样式</a:t>
            </a:r>
            <a:endParaRPr lang="zh-CN"/>
          </a:p>
        </p:txBody>
      </p:sp>
      <p:sp>
        <p:nvSpPr>
          <p:cNvPr id="22" name="任意多边形：形状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16" name="任意多边形：形状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3429611174"/>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团队 x4">
    <p:spTree>
      <p:nvGrpSpPr>
        <p:cNvPr id="1" name=""/>
        <p:cNvGrpSpPr/>
        <p:nvPr/>
      </p:nvGrpSpPr>
      <p:grpSpPr>
        <a:xfrm>
          <a:off x="0" y="0"/>
          <a:ext cx="0" cy="0"/>
          <a:chOff x="0" y="0"/>
          <a:chExt cx="0" cy="0"/>
        </a:xfrm>
      </p:grpSpPr>
      <p:sp>
        <p:nvSpPr>
          <p:cNvPr id="45" name="标题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zh-CN" sz="4800"/>
            </a:lvl1pPr>
          </a:lstStyle>
          <a:p>
            <a:pPr rtl="0"/>
            <a:r>
              <a:rPr lang="zh-CN"/>
              <a:t>单击以编辑母版标题样式	</a:t>
            </a:r>
          </a:p>
        </p:txBody>
      </p:sp>
      <p:sp>
        <p:nvSpPr>
          <p:cNvPr id="28" name="任意多边形：形状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
        <p:nvSpPr>
          <p:cNvPr id="39" name="图片占位符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0" name="图片占位符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1" name="图片占位符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2" name="图片占位符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zh-CN" sz="1800">
                <a:solidFill>
                  <a:schemeClr val="accent1"/>
                </a:solidFill>
              </a:defRPr>
            </a:lvl1pPr>
          </a:lstStyle>
          <a:p>
            <a:pPr rtl="0"/>
            <a:r>
              <a:rPr lang="zh-CN" altLang="en-US"/>
              <a:t>单击图标添加图片</a:t>
            </a:r>
            <a:endParaRPr lang="zh-CN"/>
          </a:p>
        </p:txBody>
      </p:sp>
      <p:sp>
        <p:nvSpPr>
          <p:cNvPr id="47" name="文本占位符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rtlCol="0" anchor="b">
            <a:noAutofit/>
          </a:bodyPr>
          <a:lstStyle>
            <a:lvl1pPr marL="0" indent="0" algn="ctr">
              <a:lnSpc>
                <a:spcPct val="100000"/>
              </a:lnSpc>
              <a:spcBef>
                <a:spcPts val="0"/>
              </a:spcBef>
              <a:buNone/>
              <a:defRPr lang="zh-CN" sz="18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8" name="文本占位符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rtlCol="0" anchor="b">
            <a:noAutofit/>
          </a:bodyPr>
          <a:lstStyle>
            <a:lvl1pPr marL="0" indent="0" algn="ctr">
              <a:lnSpc>
                <a:spcPct val="100000"/>
              </a:lnSpc>
              <a:spcBef>
                <a:spcPts val="0"/>
              </a:spcBef>
              <a:buNone/>
              <a:defRPr lang="zh-CN" sz="18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49" name="文本占位符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rtlCol="0" anchor="b">
            <a:noAutofit/>
          </a:bodyPr>
          <a:lstStyle>
            <a:lvl1pPr marL="0" indent="0" algn="ctr">
              <a:lnSpc>
                <a:spcPct val="100000"/>
              </a:lnSpc>
              <a:spcBef>
                <a:spcPts val="0"/>
              </a:spcBef>
              <a:buNone/>
              <a:defRPr lang="zh-CN" sz="18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50" name="文本占位符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rtlCol="0" anchor="b">
            <a:noAutofit/>
          </a:bodyPr>
          <a:lstStyle>
            <a:lvl1pPr marL="0" indent="0" algn="ctr">
              <a:lnSpc>
                <a:spcPct val="100000"/>
              </a:lnSpc>
              <a:spcBef>
                <a:spcPts val="0"/>
              </a:spcBef>
              <a:buNone/>
              <a:defRPr lang="zh-CN" sz="1800" cap="all" baseline="0">
                <a:latin typeface="Microsoft YaHei UI" panose="020B0602020104020203" pitchFamily="34" charset="0"/>
                <a:ea typeface="Microsoft YaHei UI"/>
              </a:defRPr>
            </a:lvl1pPr>
          </a:lstStyle>
          <a:p>
            <a:pPr lvl="0" rtl="0"/>
            <a:r>
              <a:rPr lang="zh-CN" altLang="en-US"/>
              <a:t>单击此处编辑母版文本样式</a:t>
            </a:r>
          </a:p>
        </p:txBody>
      </p:sp>
      <p:sp>
        <p:nvSpPr>
          <p:cNvPr id="52" name="文本占位符 46">
            <a:extLst>
              <a:ext uri="{FF2B5EF4-FFF2-40B4-BE49-F238E27FC236}">
                <a16:creationId xmlns:a16="http://schemas.microsoft.com/office/drawing/2014/main" id="{F66E5144-974A-0BDB-D167-9253CC65BF1E}"/>
              </a:ext>
            </a:extLst>
          </p:cNvPr>
          <p:cNvSpPr>
            <a:spLocks noGrp="1"/>
          </p:cNvSpPr>
          <p:nvPr>
            <p:ph type="body" sz="quarter" idx="21"/>
          </p:nvPr>
        </p:nvSpPr>
        <p:spPr>
          <a:xfrm>
            <a:off x="677863" y="5550408"/>
            <a:ext cx="2423160" cy="365760"/>
          </a:xfrm>
        </p:spPr>
        <p:txBody>
          <a:bodyPr rtlCol="0" anchor="t">
            <a:noAutofit/>
          </a:bodyPr>
          <a:lstStyle>
            <a:lvl1pPr marL="0" indent="0" algn="ctr">
              <a:lnSpc>
                <a:spcPct val="100000"/>
              </a:lnSpc>
              <a:spcBef>
                <a:spcPts val="0"/>
              </a:spcBef>
              <a:buNone/>
              <a:defRPr lang="zh-CN" sz="1800" cap="none" baseline="0"/>
            </a:lvl1pPr>
          </a:lstStyle>
          <a:p>
            <a:pPr lvl="0" rtl="0"/>
            <a:r>
              <a:rPr lang="zh-CN" altLang="en-US"/>
              <a:t>单击此处编辑母版文本样式</a:t>
            </a:r>
          </a:p>
        </p:txBody>
      </p:sp>
      <p:sp>
        <p:nvSpPr>
          <p:cNvPr id="53" name="文本占位符 46">
            <a:extLst>
              <a:ext uri="{FF2B5EF4-FFF2-40B4-BE49-F238E27FC236}">
                <a16:creationId xmlns:a16="http://schemas.microsoft.com/office/drawing/2014/main" id="{1D923A5E-0C6A-FC00-A515-E5A508A54FBD}"/>
              </a:ext>
            </a:extLst>
          </p:cNvPr>
          <p:cNvSpPr>
            <a:spLocks noGrp="1"/>
          </p:cNvSpPr>
          <p:nvPr>
            <p:ph type="body" sz="quarter" idx="22"/>
          </p:nvPr>
        </p:nvSpPr>
        <p:spPr>
          <a:xfrm>
            <a:off x="3444123" y="5550408"/>
            <a:ext cx="2423160" cy="365760"/>
          </a:xfrm>
        </p:spPr>
        <p:txBody>
          <a:bodyPr rtlCol="0" anchor="t">
            <a:noAutofit/>
          </a:bodyPr>
          <a:lstStyle>
            <a:lvl1pPr marL="0" indent="0" algn="ctr">
              <a:lnSpc>
                <a:spcPct val="100000"/>
              </a:lnSpc>
              <a:spcBef>
                <a:spcPts val="0"/>
              </a:spcBef>
              <a:buNone/>
              <a:defRPr lang="zh-CN" sz="1800" cap="none" baseline="0"/>
            </a:lvl1pPr>
          </a:lstStyle>
          <a:p>
            <a:pPr lvl="0" rtl="0"/>
            <a:r>
              <a:rPr lang="zh-CN" altLang="en-US"/>
              <a:t>单击此处编辑母版文本样式</a:t>
            </a:r>
          </a:p>
        </p:txBody>
      </p:sp>
      <p:sp>
        <p:nvSpPr>
          <p:cNvPr id="54" name="文本占位符 46">
            <a:extLst>
              <a:ext uri="{FF2B5EF4-FFF2-40B4-BE49-F238E27FC236}">
                <a16:creationId xmlns:a16="http://schemas.microsoft.com/office/drawing/2014/main" id="{01866408-222B-FAA6-3180-5AA98BF83142}"/>
              </a:ext>
            </a:extLst>
          </p:cNvPr>
          <p:cNvSpPr>
            <a:spLocks noGrp="1"/>
          </p:cNvSpPr>
          <p:nvPr>
            <p:ph type="body" sz="quarter" idx="23"/>
          </p:nvPr>
        </p:nvSpPr>
        <p:spPr>
          <a:xfrm>
            <a:off x="6434931" y="5550408"/>
            <a:ext cx="2423160" cy="365760"/>
          </a:xfrm>
        </p:spPr>
        <p:txBody>
          <a:bodyPr rtlCol="0" anchor="t">
            <a:noAutofit/>
          </a:bodyPr>
          <a:lstStyle>
            <a:lvl1pPr marL="0" indent="0" algn="ctr">
              <a:lnSpc>
                <a:spcPct val="100000"/>
              </a:lnSpc>
              <a:spcBef>
                <a:spcPts val="0"/>
              </a:spcBef>
              <a:buNone/>
              <a:defRPr lang="zh-CN" sz="1800" cap="none" baseline="0"/>
            </a:lvl1pPr>
          </a:lstStyle>
          <a:p>
            <a:pPr lvl="0" rtl="0"/>
            <a:r>
              <a:rPr lang="zh-CN" altLang="en-US"/>
              <a:t>单击此处编辑母版文本样式</a:t>
            </a:r>
          </a:p>
        </p:txBody>
      </p:sp>
      <p:sp>
        <p:nvSpPr>
          <p:cNvPr id="55" name="文本占位符 46">
            <a:extLst>
              <a:ext uri="{FF2B5EF4-FFF2-40B4-BE49-F238E27FC236}">
                <a16:creationId xmlns:a16="http://schemas.microsoft.com/office/drawing/2014/main" id="{1A8C6A0D-BDFC-5DD0-110E-B4C5AE72306B}"/>
              </a:ext>
            </a:extLst>
          </p:cNvPr>
          <p:cNvSpPr>
            <a:spLocks noGrp="1"/>
          </p:cNvSpPr>
          <p:nvPr>
            <p:ph type="body" sz="quarter" idx="24"/>
          </p:nvPr>
        </p:nvSpPr>
        <p:spPr>
          <a:xfrm>
            <a:off x="9260401" y="5550408"/>
            <a:ext cx="2423160" cy="365760"/>
          </a:xfrm>
        </p:spPr>
        <p:txBody>
          <a:bodyPr rtlCol="0" anchor="t">
            <a:noAutofit/>
          </a:bodyPr>
          <a:lstStyle>
            <a:lvl1pPr marL="0" indent="0" algn="ctr">
              <a:lnSpc>
                <a:spcPct val="100000"/>
              </a:lnSpc>
              <a:spcBef>
                <a:spcPts val="0"/>
              </a:spcBef>
              <a:buNone/>
              <a:defRPr lang="zh-CN" sz="1800" cap="none" baseline="0"/>
            </a:lvl1pPr>
          </a:lstStyle>
          <a:p>
            <a:pPr lvl="0" rtl="0"/>
            <a:r>
              <a:rPr lang="zh-CN" altLang="en-US"/>
              <a:t>单击此处编辑母版文本样式</a:t>
            </a:r>
          </a:p>
        </p:txBody>
      </p:sp>
      <p:sp>
        <p:nvSpPr>
          <p:cNvPr id="4" name="日期占位符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zh-CN"/>
            </a:defPPr>
          </a:lstStyle>
          <a:p>
            <a:pPr rtl="0"/>
            <a:r>
              <a:rPr lang="en-US" altLang="zh-CN"/>
              <a:t>12/6/2022</a:t>
            </a:r>
            <a:endParaRPr lang="zh-CN"/>
          </a:p>
        </p:txBody>
      </p:sp>
      <p:sp>
        <p:nvSpPr>
          <p:cNvPr id="5" name="页脚占位符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zh-CN"/>
            </a:def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zh-CN"/>
            </a:defPPr>
          </a:lstStyle>
          <a:p>
            <a:pPr rtl="0"/>
            <a:fld id="{58FB4751-880F-D840-AAA9-3A15815CC996}" type="slidenum">
              <a:rPr lang="en-US" altLang="zh-CN" smtClean="0"/>
              <a:t>‹#›</a:t>
            </a:fld>
            <a:endParaRPr lang="zh-CN"/>
          </a:p>
        </p:txBody>
      </p:sp>
      <p:sp>
        <p:nvSpPr>
          <p:cNvPr id="18" name="任意多边形：形状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stStyle>
          <a:p>
            <a:pPr lvl="0" rtl="0"/>
            <a:endParaRPr lang="zh-CN">
              <a:solidFill>
                <a:schemeClr val="tx1"/>
              </a:solidFill>
            </a:endParaRPr>
          </a:p>
        </p:txBody>
      </p:sp>
    </p:spTree>
    <p:extLst>
      <p:ext uri="{BB962C8B-B14F-4D97-AF65-F5344CB8AC3E}">
        <p14:creationId xmlns:p14="http://schemas.microsoft.com/office/powerpoint/2010/main" val="2830715435"/>
      </p:ext>
    </p:extLst>
  </p:cSld>
  <p:clrMapOvr>
    <a:masterClrMapping/>
  </p:clrMapOvr>
  <p:hf hdr="0"/>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zh-CN"/>
            </a:defPPr>
          </a:lstStyle>
          <a:p>
            <a:pPr rtl="0"/>
            <a:r>
              <a:rPr lang="zh-CN"/>
              <a:t>单击以编辑母版标题样式</a:t>
            </a:r>
          </a:p>
        </p:txBody>
      </p:sp>
      <p:sp>
        <p:nvSpPr>
          <p:cNvPr id="3" name="文本占位符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zh-CN"/>
            </a:def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4" name="日期占位符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lang="zh-CN" sz="1400">
                <a:solidFill>
                  <a:schemeClr val="tx1"/>
                </a:solidFill>
              </a:defRPr>
            </a:lvl1pPr>
          </a:lstStyle>
          <a:p>
            <a:pPr rtl="0"/>
            <a:r>
              <a:rPr lang="en-US" altLang="zh-CN"/>
              <a:t>12/6/2022</a:t>
            </a:r>
            <a:endParaRPr lang="zh-CN"/>
          </a:p>
        </p:txBody>
      </p:sp>
      <p:sp>
        <p:nvSpPr>
          <p:cNvPr id="5" name="页脚占位符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lang="zh-CN" sz="1400">
                <a:solidFill>
                  <a:schemeClr val="tx1"/>
                </a:solidFill>
              </a:defRPr>
            </a:lvl1pPr>
          </a:lstStyle>
          <a:p>
            <a:pPr rtl="0"/>
            <a:r>
              <a:rPr lang="en-US" altLang="zh-CN"/>
              <a:t>Yelp Restaurant Star Rating Prediction</a:t>
            </a:r>
            <a:endParaRPr lang="zh-CN"/>
          </a:p>
        </p:txBody>
      </p:sp>
      <p:sp>
        <p:nvSpPr>
          <p:cNvPr id="6" name="幻灯片编号占位符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lang="zh-CN" sz="1400">
                <a:solidFill>
                  <a:schemeClr val="tx1"/>
                </a:solidFill>
              </a:defRPr>
            </a:lvl1pPr>
          </a:lstStyle>
          <a:p>
            <a:pPr rtl="0"/>
            <a:fld id="{58FB4751-880F-D840-AAA9-3A15815CC996}" type="slidenum">
              <a:rPr lang="en-US" altLang="zh-CN" smtClean="0"/>
              <a:pPr rtl="0"/>
              <a:t>‹#›</a:t>
            </a:fld>
            <a:endParaRPr lang="zh-CN"/>
          </a:p>
        </p:txBody>
      </p:sp>
      <p:cxnSp>
        <p:nvCxnSpPr>
          <p:cNvPr id="8" name="直接连接符​​(S)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lang="zh-CN" sz="6000" kern="1200">
          <a:solidFill>
            <a:schemeClr val="tx1"/>
          </a:solidFill>
          <a:latin typeface="+mj-ea"/>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9pPr>
    </p:bodyStyle>
    <p:otherStyle>
      <a:defPPr>
        <a:defRPr lang="zh-CN"/>
      </a:defPPr>
      <a:lvl1pPr marL="0" algn="l" defTabSz="914400" rtl="0" eaLnBrk="1" latinLnBrk="0" hangingPunct="1">
        <a:defRPr lang="zh-CN" sz="1800" kern="1200">
          <a:solidFill>
            <a:schemeClr val="tx1"/>
          </a:solidFill>
          <a:latin typeface="+mn-ea"/>
          <a:ea typeface="+mn-ea"/>
          <a:cs typeface="+mn-cs"/>
        </a:defRPr>
      </a:lvl1pPr>
      <a:lvl2pPr marL="457200" algn="l" defTabSz="914400" rtl="0" eaLnBrk="1" latinLnBrk="0" hangingPunct="1">
        <a:defRPr lang="zh-CN" sz="1800" kern="1200">
          <a:solidFill>
            <a:schemeClr val="tx1"/>
          </a:solidFill>
          <a:latin typeface="+mn-ea"/>
          <a:ea typeface="+mn-ea"/>
          <a:cs typeface="+mn-cs"/>
        </a:defRPr>
      </a:lvl2pPr>
      <a:lvl3pPr marL="914400" algn="l" defTabSz="914400" rtl="0" eaLnBrk="1" latinLnBrk="0" hangingPunct="1">
        <a:defRPr lang="zh-CN" sz="1800" kern="1200">
          <a:solidFill>
            <a:schemeClr val="tx1"/>
          </a:solidFill>
          <a:latin typeface="+mn-ea"/>
          <a:ea typeface="+mn-ea"/>
          <a:cs typeface="+mn-cs"/>
        </a:defRPr>
      </a:lvl3pPr>
      <a:lvl4pPr marL="1371600" algn="l" defTabSz="914400" rtl="0" eaLnBrk="1" latinLnBrk="0" hangingPunct="1">
        <a:defRPr lang="zh-CN" sz="1800" kern="1200">
          <a:solidFill>
            <a:schemeClr val="tx1"/>
          </a:solidFill>
          <a:latin typeface="+mn-ea"/>
          <a:ea typeface="+mn-ea"/>
          <a:cs typeface="+mn-cs"/>
        </a:defRPr>
      </a:lvl4pPr>
      <a:lvl5pPr marL="1828800" algn="l" defTabSz="914400" rtl="0" eaLnBrk="1" latinLnBrk="0" hangingPunct="1">
        <a:defRPr lang="zh-CN" sz="1800" kern="1200">
          <a:solidFill>
            <a:schemeClr val="tx1"/>
          </a:solidFill>
          <a:latin typeface="+mn-ea"/>
          <a:ea typeface="+mn-ea"/>
          <a:cs typeface="+mn-cs"/>
        </a:defRPr>
      </a:lvl5pPr>
      <a:lvl6pPr marL="2286000" algn="l" defTabSz="914400" rtl="0" eaLnBrk="1" latinLnBrk="0" hangingPunct="1">
        <a:defRPr lang="zh-CN" sz="1800" kern="1200">
          <a:solidFill>
            <a:schemeClr val="tx1"/>
          </a:solidFill>
          <a:latin typeface="+mn-ea"/>
          <a:ea typeface="+mn-ea"/>
          <a:cs typeface="+mn-cs"/>
        </a:defRPr>
      </a:lvl6pPr>
      <a:lvl7pPr marL="2743200" algn="l" defTabSz="914400" rtl="0" eaLnBrk="1" latinLnBrk="0" hangingPunct="1">
        <a:defRPr lang="zh-CN" sz="1800" kern="1200">
          <a:solidFill>
            <a:schemeClr val="tx1"/>
          </a:solidFill>
          <a:latin typeface="+mn-ea"/>
          <a:ea typeface="+mn-ea"/>
          <a:cs typeface="+mn-cs"/>
        </a:defRPr>
      </a:lvl7pPr>
      <a:lvl8pPr marL="3200400" algn="l" defTabSz="914400" rtl="0" eaLnBrk="1" latinLnBrk="0" hangingPunct="1">
        <a:defRPr lang="zh-CN" sz="1800" kern="1200">
          <a:solidFill>
            <a:schemeClr val="tx1"/>
          </a:solidFill>
          <a:latin typeface="+mn-ea"/>
          <a:ea typeface="+mn-ea"/>
          <a:cs typeface="+mn-cs"/>
        </a:defRPr>
      </a:lvl8pPr>
      <a:lvl9pPr marL="3657600" algn="l" defTabSz="914400" rtl="0" eaLnBrk="1" latinLnBrk="0" hangingPunct="1">
        <a:defRPr lang="zh-CN" sz="1800" kern="1200">
          <a:solidFill>
            <a:schemeClr val="tx1"/>
          </a:solidFill>
          <a:latin typeface="+mn-ea"/>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png"/><Relationship Id="rId9" Type="http://schemas.microsoft.com/office/2007/relationships/diagramDrawing" Target="../diagrams/drawing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hyperlink" Target="https://www.brightlocal.com/research/local-consumer-review-survey/"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4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4.png"/><Relationship Id="rId2" Type="http://schemas.openxmlformats.org/officeDocument/2006/relationships/notesSlide" Target="../notesSlides/notesSlide4.xml"/><Relationship Id="rId16" Type="http://schemas.openxmlformats.org/officeDocument/2006/relationships/image" Target="../media/image20.svg"/><Relationship Id="rId1" Type="http://schemas.openxmlformats.org/officeDocument/2006/relationships/slideLayout" Target="../slideLayouts/slideLayout1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8BB83-CA62-C813-5584-9F9C32557A2B}"/>
              </a:ext>
            </a:extLst>
          </p:cNvPr>
          <p:cNvSpPr>
            <a:spLocks noGrp="1"/>
          </p:cNvSpPr>
          <p:nvPr>
            <p:ph type="ctrTitle"/>
          </p:nvPr>
        </p:nvSpPr>
        <p:spPr>
          <a:xfrm>
            <a:off x="4773954" y="1098918"/>
            <a:ext cx="7070238" cy="3337441"/>
          </a:xfrm>
        </p:spPr>
        <p:txBody>
          <a:bodyPr rtlCol="0"/>
          <a:lstStyle>
            <a:defPPr>
              <a:defRPr lang="zh-CN"/>
            </a:defPPr>
          </a:lstStyle>
          <a:p>
            <a:pPr algn="r" rtl="0"/>
            <a:r>
              <a:rPr lang="en-US" altLang="zh-CN" b="1"/>
              <a:t>Yelp Restaurant Star Rating Prediction</a:t>
            </a:r>
            <a:endParaRPr lang="zh-CN" b="1"/>
          </a:p>
        </p:txBody>
      </p:sp>
      <p:sp>
        <p:nvSpPr>
          <p:cNvPr id="3" name="副标题 2">
            <a:extLst>
              <a:ext uri="{FF2B5EF4-FFF2-40B4-BE49-F238E27FC236}">
                <a16:creationId xmlns:a16="http://schemas.microsoft.com/office/drawing/2014/main" id="{CA0D2251-7AFE-1B36-778C-D116EDBB7FDE}"/>
              </a:ext>
            </a:extLst>
          </p:cNvPr>
          <p:cNvSpPr>
            <a:spLocks noGrp="1"/>
          </p:cNvSpPr>
          <p:nvPr>
            <p:ph type="subTitle" idx="1"/>
          </p:nvPr>
        </p:nvSpPr>
        <p:spPr>
          <a:xfrm>
            <a:off x="448784" y="6182727"/>
            <a:ext cx="6803689" cy="585515"/>
          </a:xfrm>
        </p:spPr>
        <p:txBody>
          <a:bodyPr rtlCol="0">
            <a:normAutofit/>
          </a:bodyPr>
          <a:lstStyle>
            <a:defPPr>
              <a:defRPr lang="zh-CN"/>
            </a:defPPr>
          </a:lstStyle>
          <a:p>
            <a:pPr rtl="0"/>
            <a:r>
              <a:rPr lang="en-US" altLang="zh-CN" sz="2800" b="1"/>
              <a:t>Zi </a:t>
            </a:r>
            <a:r>
              <a:rPr lang="en-US" altLang="zh-CN" sz="2800" b="1" err="1"/>
              <a:t>Leng</a:t>
            </a:r>
            <a:r>
              <a:rPr lang="en-US" altLang="zh-CN" sz="2800" b="1"/>
              <a:t> Chua, Anh Nguyen, Jiacheng Yu ​</a:t>
            </a:r>
            <a:endParaRPr lang="zh-CN" sz="2800" b="1"/>
          </a:p>
        </p:txBody>
      </p:sp>
      <p:pic>
        <p:nvPicPr>
          <p:cNvPr id="1026" name="Picture 2">
            <a:extLst>
              <a:ext uri="{FF2B5EF4-FFF2-40B4-BE49-F238E27FC236}">
                <a16:creationId xmlns:a16="http://schemas.microsoft.com/office/drawing/2014/main" id="{E614FF76-3431-5F00-EDE1-EF54DD078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4079" y="5733437"/>
            <a:ext cx="2009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03F3413-9E66-E8AD-5A3F-E3AE822B8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909606" cy="50438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19-66D2-AE45-BE22-6F98374DA1A0}"/>
              </a:ext>
            </a:extLst>
          </p:cNvPr>
          <p:cNvSpPr>
            <a:spLocks noGrp="1"/>
          </p:cNvSpPr>
          <p:nvPr>
            <p:ph type="title"/>
          </p:nvPr>
        </p:nvSpPr>
        <p:spPr/>
        <p:txBody>
          <a:bodyPr/>
          <a:lstStyle/>
          <a:p>
            <a:r>
              <a:rPr lang="en-US"/>
              <a:t>Yelp Dataset</a:t>
            </a:r>
          </a:p>
        </p:txBody>
      </p:sp>
      <p:sp>
        <p:nvSpPr>
          <p:cNvPr id="4" name="Date Placeholder 3">
            <a:extLst>
              <a:ext uri="{FF2B5EF4-FFF2-40B4-BE49-F238E27FC236}">
                <a16:creationId xmlns:a16="http://schemas.microsoft.com/office/drawing/2014/main" id="{AE05D5B2-19ED-0D94-5CDF-62708AA69EA1}"/>
              </a:ext>
            </a:extLst>
          </p:cNvPr>
          <p:cNvSpPr>
            <a:spLocks noGrp="1"/>
          </p:cNvSpPr>
          <p:nvPr>
            <p:ph type="dt" sz="half" idx="10"/>
          </p:nvPr>
        </p:nvSpPr>
        <p:spPr/>
        <p:txBody>
          <a:bodyPr/>
          <a:lstStyle/>
          <a:p>
            <a:pPr rtl="0"/>
            <a:r>
              <a:rPr lang="en-US" altLang="zh-CN"/>
              <a:t>12/6/2022</a:t>
            </a:r>
            <a:endParaRPr lang="zh-CN"/>
          </a:p>
        </p:txBody>
      </p:sp>
      <p:sp>
        <p:nvSpPr>
          <p:cNvPr id="5" name="Footer Placeholder 4">
            <a:extLst>
              <a:ext uri="{FF2B5EF4-FFF2-40B4-BE49-F238E27FC236}">
                <a16:creationId xmlns:a16="http://schemas.microsoft.com/office/drawing/2014/main" id="{5810202D-E6E7-EB51-2249-0041C7D4345A}"/>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6" name="Slide Number Placeholder 5">
            <a:extLst>
              <a:ext uri="{FF2B5EF4-FFF2-40B4-BE49-F238E27FC236}">
                <a16:creationId xmlns:a16="http://schemas.microsoft.com/office/drawing/2014/main" id="{DCCEA124-4291-EBC6-1EC1-E6827958C88A}"/>
              </a:ext>
            </a:extLst>
          </p:cNvPr>
          <p:cNvSpPr>
            <a:spLocks noGrp="1"/>
          </p:cNvSpPr>
          <p:nvPr>
            <p:ph type="sldNum" sz="quarter" idx="12"/>
          </p:nvPr>
        </p:nvSpPr>
        <p:spPr/>
        <p:txBody>
          <a:bodyPr/>
          <a:lstStyle/>
          <a:p>
            <a:pPr rtl="0"/>
            <a:fld id="{58FB4751-880F-D840-AAA9-3A15815CC996}" type="slidenum">
              <a:rPr lang="en-US" altLang="zh-CN" smtClean="0"/>
              <a:t>10</a:t>
            </a:fld>
            <a:endParaRPr lang="zh-CN"/>
          </a:p>
        </p:txBody>
      </p:sp>
      <p:sp>
        <p:nvSpPr>
          <p:cNvPr id="8" name="Oval 7">
            <a:extLst>
              <a:ext uri="{FF2B5EF4-FFF2-40B4-BE49-F238E27FC236}">
                <a16:creationId xmlns:a16="http://schemas.microsoft.com/office/drawing/2014/main" id="{9F78055F-C002-17BD-480C-737F4E5484E4}"/>
              </a:ext>
            </a:extLst>
          </p:cNvPr>
          <p:cNvSpPr/>
          <p:nvPr/>
        </p:nvSpPr>
        <p:spPr>
          <a:xfrm>
            <a:off x="576072"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Business</a:t>
            </a:r>
          </a:p>
        </p:txBody>
      </p:sp>
      <p:sp>
        <p:nvSpPr>
          <p:cNvPr id="10" name="Oval 9">
            <a:extLst>
              <a:ext uri="{FF2B5EF4-FFF2-40B4-BE49-F238E27FC236}">
                <a16:creationId xmlns:a16="http://schemas.microsoft.com/office/drawing/2014/main" id="{2C30CE52-8AEC-FA12-FDE5-AEFE104E13DD}"/>
              </a:ext>
            </a:extLst>
          </p:cNvPr>
          <p:cNvSpPr/>
          <p:nvPr/>
        </p:nvSpPr>
        <p:spPr>
          <a:xfrm>
            <a:off x="2796129"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Review</a:t>
            </a:r>
          </a:p>
        </p:txBody>
      </p:sp>
      <p:sp>
        <p:nvSpPr>
          <p:cNvPr id="11" name="Oval 10">
            <a:extLst>
              <a:ext uri="{FF2B5EF4-FFF2-40B4-BE49-F238E27FC236}">
                <a16:creationId xmlns:a16="http://schemas.microsoft.com/office/drawing/2014/main" id="{CA594A3D-5C10-7EFD-378F-B805B68AD509}"/>
              </a:ext>
            </a:extLst>
          </p:cNvPr>
          <p:cNvSpPr/>
          <p:nvPr/>
        </p:nvSpPr>
        <p:spPr>
          <a:xfrm>
            <a:off x="5028077"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User</a:t>
            </a:r>
          </a:p>
        </p:txBody>
      </p:sp>
      <p:sp>
        <p:nvSpPr>
          <p:cNvPr id="12" name="Oval 11">
            <a:extLst>
              <a:ext uri="{FF2B5EF4-FFF2-40B4-BE49-F238E27FC236}">
                <a16:creationId xmlns:a16="http://schemas.microsoft.com/office/drawing/2014/main" id="{EF4D74AF-CCD9-19D5-119B-C2F76DEF59F3}"/>
              </a:ext>
            </a:extLst>
          </p:cNvPr>
          <p:cNvSpPr/>
          <p:nvPr/>
        </p:nvSpPr>
        <p:spPr>
          <a:xfrm>
            <a:off x="7260025"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mj-ea"/>
                <a:ea typeface="+mj-ea"/>
              </a:rPr>
              <a:t>Tip</a:t>
            </a:r>
          </a:p>
        </p:txBody>
      </p:sp>
      <p:sp>
        <p:nvSpPr>
          <p:cNvPr id="13" name="Oval 12">
            <a:extLst>
              <a:ext uri="{FF2B5EF4-FFF2-40B4-BE49-F238E27FC236}">
                <a16:creationId xmlns:a16="http://schemas.microsoft.com/office/drawing/2014/main" id="{7A3EDF2B-4CEF-BF5A-2E58-276E6524516B}"/>
              </a:ext>
            </a:extLst>
          </p:cNvPr>
          <p:cNvSpPr/>
          <p:nvPr/>
        </p:nvSpPr>
        <p:spPr>
          <a:xfrm>
            <a:off x="9491973"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Check In</a:t>
            </a:r>
          </a:p>
        </p:txBody>
      </p:sp>
      <p:pic>
        <p:nvPicPr>
          <p:cNvPr id="15" name="Graphic 14" descr="Checkmark with solid fill">
            <a:extLst>
              <a:ext uri="{FF2B5EF4-FFF2-40B4-BE49-F238E27FC236}">
                <a16:creationId xmlns:a16="http://schemas.microsoft.com/office/drawing/2014/main" id="{F0512992-FA1D-D3AA-7432-E05F13EC7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988" y="3833390"/>
            <a:ext cx="1360996" cy="1360996"/>
          </a:xfrm>
          <a:prstGeom prst="rect">
            <a:avLst/>
          </a:prstGeom>
        </p:spPr>
      </p:pic>
      <p:pic>
        <p:nvPicPr>
          <p:cNvPr id="17" name="Graphic 16" descr="Checkmark with solid fill">
            <a:extLst>
              <a:ext uri="{FF2B5EF4-FFF2-40B4-BE49-F238E27FC236}">
                <a16:creationId xmlns:a16="http://schemas.microsoft.com/office/drawing/2014/main" id="{0A12C372-44EB-4FFF-87E7-FD0B4D025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5199" y="3833390"/>
            <a:ext cx="1360996" cy="1360996"/>
          </a:xfrm>
          <a:prstGeom prst="rect">
            <a:avLst/>
          </a:prstGeom>
        </p:spPr>
      </p:pic>
      <p:pic>
        <p:nvPicPr>
          <p:cNvPr id="7" name="Picture 2">
            <a:extLst>
              <a:ext uri="{FF2B5EF4-FFF2-40B4-BE49-F238E27FC236}">
                <a16:creationId xmlns:a16="http://schemas.microsoft.com/office/drawing/2014/main" id="{92584496-AAA7-969E-AD86-99D397422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308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D1D6FF-1122-B11D-0CE3-E62BA27376FA}"/>
              </a:ext>
            </a:extLst>
          </p:cNvPr>
          <p:cNvSpPr>
            <a:spLocks noGrp="1"/>
          </p:cNvSpPr>
          <p:nvPr>
            <p:ph type="title"/>
          </p:nvPr>
        </p:nvSpPr>
        <p:spPr>
          <a:xfrm>
            <a:off x="576072" y="457252"/>
            <a:ext cx="7956458" cy="676656"/>
          </a:xfrm>
        </p:spPr>
        <p:txBody>
          <a:bodyPr rtlCol="0"/>
          <a:lstStyle>
            <a:defPPr>
              <a:defRPr lang="zh-CN"/>
            </a:defPPr>
          </a:lstStyle>
          <a:p>
            <a:pPr rtl="0"/>
            <a:r>
              <a:rPr lang="en-US" altLang="zh-CN" sz="4800">
                <a:latin typeface="Microsoft YaHei UI" panose="020F0502020204030204" pitchFamily="34" charset="0"/>
                <a:ea typeface="Microsoft YaHei UI"/>
                <a:cs typeface="Sagona Book" panose="020F0502020204030204" pitchFamily="34" charset="0"/>
              </a:rPr>
              <a:t>Data Description </a:t>
            </a:r>
            <a:endParaRPr lang="zh-CN"/>
          </a:p>
        </p:txBody>
      </p:sp>
      <p:sp>
        <p:nvSpPr>
          <p:cNvPr id="3" name="内容占位符 2">
            <a:extLst>
              <a:ext uri="{FF2B5EF4-FFF2-40B4-BE49-F238E27FC236}">
                <a16:creationId xmlns:a16="http://schemas.microsoft.com/office/drawing/2014/main" id="{C6BB5115-70C2-1AEC-C7D7-E01D5EECF5FE}"/>
              </a:ext>
            </a:extLst>
          </p:cNvPr>
          <p:cNvSpPr>
            <a:spLocks noGrp="1"/>
          </p:cNvSpPr>
          <p:nvPr>
            <p:ph idx="1"/>
          </p:nvPr>
        </p:nvSpPr>
        <p:spPr>
          <a:xfrm>
            <a:off x="576072" y="1133908"/>
            <a:ext cx="9363456" cy="4798132"/>
          </a:xfrm>
        </p:spPr>
        <p:txBody>
          <a:bodyPr>
            <a:noAutofit/>
          </a:bodyPr>
          <a:lstStyle/>
          <a:p>
            <a:r>
              <a:rPr lang="en-US" sz="2000"/>
              <a:t>Yelp Dataset: </a:t>
            </a:r>
          </a:p>
          <a:p>
            <a:pPr lvl="1"/>
            <a:r>
              <a:rPr lang="en-US" sz="1600"/>
              <a:t>8 metropolitan areas in the USA and Canada. </a:t>
            </a:r>
          </a:p>
          <a:p>
            <a:pPr lvl="1"/>
            <a:r>
              <a:rPr lang="en-US" sz="1600"/>
              <a:t>6 files including 5 JSON data files and 1 PDF file that is about user agreement. </a:t>
            </a:r>
          </a:p>
          <a:p>
            <a:endParaRPr lang="en-US" sz="2000"/>
          </a:p>
          <a:p>
            <a:endParaRPr lang="en-US" sz="2000"/>
          </a:p>
          <a:p>
            <a:endParaRPr lang="en-US" sz="2000"/>
          </a:p>
          <a:p>
            <a:endParaRPr lang="en-US" sz="2000"/>
          </a:p>
          <a:p>
            <a:endParaRPr lang="en-US" sz="2000"/>
          </a:p>
          <a:p>
            <a:pPr marL="0" indent="0">
              <a:buNone/>
            </a:pPr>
            <a:endParaRPr lang="en-US" sz="2000"/>
          </a:p>
          <a:p>
            <a:r>
              <a:rPr lang="en-US" sz="2000"/>
              <a:t>2020 Census Income Data for PA and FL postal zip codes: (3 columns x 2781 rows)</a:t>
            </a:r>
          </a:p>
          <a:p>
            <a:pPr lvl="1"/>
            <a:r>
              <a:rPr lang="en-US" sz="1600"/>
              <a:t>3 columns:</a:t>
            </a:r>
          </a:p>
          <a:p>
            <a:pPr lvl="1"/>
            <a:r>
              <a:rPr lang="en-US" sz="1600" err="1"/>
              <a:t>postal_code</a:t>
            </a:r>
            <a:r>
              <a:rPr lang="en-US" sz="1600"/>
              <a:t>: all 5-digit postal zip codes fully/partially contained within PA and FL </a:t>
            </a:r>
          </a:p>
          <a:p>
            <a:pPr lvl="1"/>
            <a:r>
              <a:rPr lang="en-US" sz="1600"/>
              <a:t>Total number of households in the zip code</a:t>
            </a:r>
          </a:p>
          <a:p>
            <a:pPr lvl="1"/>
            <a:r>
              <a:rPr lang="en-US" sz="1600"/>
              <a:t>ACS 5-year estimate average household income of each zip code</a:t>
            </a:r>
          </a:p>
          <a:p>
            <a:endParaRPr lang="en-US" sz="2000"/>
          </a:p>
        </p:txBody>
      </p:sp>
      <p:graphicFrame>
        <p:nvGraphicFramePr>
          <p:cNvPr id="6" name="Table 5">
            <a:extLst>
              <a:ext uri="{FF2B5EF4-FFF2-40B4-BE49-F238E27FC236}">
                <a16:creationId xmlns:a16="http://schemas.microsoft.com/office/drawing/2014/main" id="{619C6ECA-88E6-95F4-8701-1FB76CA54835}"/>
              </a:ext>
            </a:extLst>
          </p:cNvPr>
          <p:cNvGraphicFramePr>
            <a:graphicFrameLocks noGrp="1"/>
          </p:cNvGraphicFramePr>
          <p:nvPr>
            <p:extLst>
              <p:ext uri="{D42A27DB-BD31-4B8C-83A1-F6EECF244321}">
                <p14:modId xmlns:p14="http://schemas.microsoft.com/office/powerpoint/2010/main" val="6579384"/>
              </p:ext>
            </p:extLst>
          </p:nvPr>
        </p:nvGraphicFramePr>
        <p:xfrm>
          <a:off x="1743006" y="2096769"/>
          <a:ext cx="6284640" cy="2346960"/>
        </p:xfrm>
        <a:graphic>
          <a:graphicData uri="http://schemas.openxmlformats.org/drawingml/2006/table">
            <a:tbl>
              <a:tblPr firstRow="1" lastRow="1">
                <a:tableStyleId>{7E9639D4-E3E2-4D34-9284-5A2195B3D0D7}</a:tableStyleId>
              </a:tblPr>
              <a:tblGrid>
                <a:gridCol w="1571160">
                  <a:extLst>
                    <a:ext uri="{9D8B030D-6E8A-4147-A177-3AD203B41FA5}">
                      <a16:colId xmlns:a16="http://schemas.microsoft.com/office/drawing/2014/main" val="2171834116"/>
                    </a:ext>
                  </a:extLst>
                </a:gridCol>
                <a:gridCol w="1571160">
                  <a:extLst>
                    <a:ext uri="{9D8B030D-6E8A-4147-A177-3AD203B41FA5}">
                      <a16:colId xmlns:a16="http://schemas.microsoft.com/office/drawing/2014/main" val="410503289"/>
                    </a:ext>
                  </a:extLst>
                </a:gridCol>
                <a:gridCol w="1571160">
                  <a:extLst>
                    <a:ext uri="{9D8B030D-6E8A-4147-A177-3AD203B41FA5}">
                      <a16:colId xmlns:a16="http://schemas.microsoft.com/office/drawing/2014/main" val="132687393"/>
                    </a:ext>
                  </a:extLst>
                </a:gridCol>
                <a:gridCol w="1571160">
                  <a:extLst>
                    <a:ext uri="{9D8B030D-6E8A-4147-A177-3AD203B41FA5}">
                      <a16:colId xmlns:a16="http://schemas.microsoft.com/office/drawing/2014/main" val="543872432"/>
                    </a:ext>
                  </a:extLst>
                </a:gridCol>
              </a:tblGrid>
              <a:tr h="324000">
                <a:tc>
                  <a:txBody>
                    <a:bodyPr/>
                    <a:lstStyle/>
                    <a:p>
                      <a:pPr algn="ctr"/>
                      <a:r>
                        <a:rPr lang="en-US" sz="1600"/>
                        <a:t>Data File</a:t>
                      </a:r>
                    </a:p>
                  </a:txBody>
                  <a:tcPr/>
                </a:tc>
                <a:tc>
                  <a:txBody>
                    <a:bodyPr/>
                    <a:lstStyle/>
                    <a:p>
                      <a:pPr algn="ctr"/>
                      <a:r>
                        <a:rPr lang="en-US" sz="1600"/>
                        <a:t>Data Size</a:t>
                      </a:r>
                    </a:p>
                  </a:txBody>
                  <a:tcPr/>
                </a:tc>
                <a:tc>
                  <a:txBody>
                    <a:bodyPr/>
                    <a:lstStyle/>
                    <a:p>
                      <a:pPr algn="ctr"/>
                      <a:r>
                        <a:rPr lang="en-US" sz="1600"/>
                        <a:t>Observations</a:t>
                      </a:r>
                    </a:p>
                  </a:txBody>
                  <a:tcPr/>
                </a:tc>
                <a:tc>
                  <a:txBody>
                    <a:bodyPr/>
                    <a:lstStyle/>
                    <a:p>
                      <a:pPr algn="ctr"/>
                      <a:r>
                        <a:rPr lang="en-US" sz="1600"/>
                        <a:t>Features</a:t>
                      </a:r>
                    </a:p>
                  </a:txBody>
                  <a:tcPr/>
                </a:tc>
                <a:extLst>
                  <a:ext uri="{0D108BD9-81ED-4DB2-BD59-A6C34878D82A}">
                    <a16:rowId xmlns:a16="http://schemas.microsoft.com/office/drawing/2014/main" val="3702274048"/>
                  </a:ext>
                </a:extLst>
              </a:tr>
              <a:tr h="324000">
                <a:tc>
                  <a:txBody>
                    <a:bodyPr/>
                    <a:lstStyle/>
                    <a:p>
                      <a:pPr algn="ctr"/>
                      <a:r>
                        <a:rPr lang="en-US" sz="1600" b="1"/>
                        <a:t>business</a:t>
                      </a:r>
                    </a:p>
                  </a:txBody>
                  <a:tcPr/>
                </a:tc>
                <a:tc>
                  <a:txBody>
                    <a:bodyPr/>
                    <a:lstStyle/>
                    <a:p>
                      <a:pPr algn="ctr"/>
                      <a:r>
                        <a:rPr lang="en-US" sz="1600" kern="1200">
                          <a:solidFill>
                            <a:schemeClr val="dk1"/>
                          </a:solidFill>
                          <a:effectLst/>
                        </a:rPr>
                        <a:t>119 MB</a:t>
                      </a:r>
                      <a:endParaRPr lang="en-US" sz="1600"/>
                    </a:p>
                  </a:txBody>
                  <a:tcPr/>
                </a:tc>
                <a:tc>
                  <a:txBody>
                    <a:bodyPr/>
                    <a:lstStyle/>
                    <a:p>
                      <a:pPr algn="ctr"/>
                      <a:r>
                        <a:rPr lang="en-US" sz="1600" kern="1200">
                          <a:solidFill>
                            <a:schemeClr val="dk1"/>
                          </a:solidFill>
                          <a:effectLst/>
                        </a:rPr>
                        <a:t>150,346 </a:t>
                      </a:r>
                      <a:endParaRPr lang="en-US" sz="1600"/>
                    </a:p>
                  </a:txBody>
                  <a:tcPr/>
                </a:tc>
                <a:tc>
                  <a:txBody>
                    <a:bodyPr/>
                    <a:lstStyle/>
                    <a:p>
                      <a:pPr algn="ctr"/>
                      <a:r>
                        <a:rPr lang="en-US" sz="1600"/>
                        <a:t>14</a:t>
                      </a:r>
                    </a:p>
                  </a:txBody>
                  <a:tcPr/>
                </a:tc>
                <a:extLst>
                  <a:ext uri="{0D108BD9-81ED-4DB2-BD59-A6C34878D82A}">
                    <a16:rowId xmlns:a16="http://schemas.microsoft.com/office/drawing/2014/main" val="1530722472"/>
                  </a:ext>
                </a:extLst>
              </a:tr>
              <a:tr h="324000">
                <a:tc>
                  <a:txBody>
                    <a:bodyPr/>
                    <a:lstStyle/>
                    <a:p>
                      <a:pPr algn="ctr"/>
                      <a:r>
                        <a:rPr lang="en-US" sz="1600" b="1"/>
                        <a:t>check-in</a:t>
                      </a:r>
                    </a:p>
                  </a:txBody>
                  <a:tcPr/>
                </a:tc>
                <a:tc>
                  <a:txBody>
                    <a:bodyPr/>
                    <a:lstStyle/>
                    <a:p>
                      <a:pPr algn="ctr"/>
                      <a:r>
                        <a:rPr lang="en-US" sz="1600" kern="1200">
                          <a:solidFill>
                            <a:schemeClr val="dk1"/>
                          </a:solidFill>
                          <a:effectLst/>
                        </a:rPr>
                        <a:t>287 MB</a:t>
                      </a:r>
                      <a:endParaRPr lang="en-US" sz="1600"/>
                    </a:p>
                  </a:txBody>
                  <a:tcPr/>
                </a:tc>
                <a:tc>
                  <a:txBody>
                    <a:bodyPr/>
                    <a:lstStyle/>
                    <a:p>
                      <a:pPr algn="ctr"/>
                      <a:r>
                        <a:rPr lang="en-US" sz="1600" kern="1200">
                          <a:solidFill>
                            <a:schemeClr val="dk1"/>
                          </a:solidFill>
                          <a:effectLst/>
                        </a:rPr>
                        <a:t>131,930 </a:t>
                      </a:r>
                      <a:endParaRPr lang="en-US" sz="1600"/>
                    </a:p>
                  </a:txBody>
                  <a:tcPr/>
                </a:tc>
                <a:tc>
                  <a:txBody>
                    <a:bodyPr/>
                    <a:lstStyle/>
                    <a:p>
                      <a:pPr algn="ctr"/>
                      <a:r>
                        <a:rPr lang="en-US" sz="1600"/>
                        <a:t>2</a:t>
                      </a:r>
                    </a:p>
                  </a:txBody>
                  <a:tcPr/>
                </a:tc>
                <a:extLst>
                  <a:ext uri="{0D108BD9-81ED-4DB2-BD59-A6C34878D82A}">
                    <a16:rowId xmlns:a16="http://schemas.microsoft.com/office/drawing/2014/main" val="1783108680"/>
                  </a:ext>
                </a:extLst>
              </a:tr>
              <a:tr h="324000">
                <a:tc>
                  <a:txBody>
                    <a:bodyPr/>
                    <a:lstStyle/>
                    <a:p>
                      <a:pPr algn="ctr"/>
                      <a:r>
                        <a:rPr lang="en-US" sz="1600" b="1"/>
                        <a:t>review</a:t>
                      </a:r>
                    </a:p>
                  </a:txBody>
                  <a:tcPr/>
                </a:tc>
                <a:tc>
                  <a:txBody>
                    <a:bodyPr/>
                    <a:lstStyle/>
                    <a:p>
                      <a:pPr algn="ctr"/>
                      <a:r>
                        <a:rPr lang="en-US" sz="1600" kern="1200">
                          <a:solidFill>
                            <a:schemeClr val="dk1"/>
                          </a:solidFill>
                          <a:effectLst/>
                        </a:rPr>
                        <a:t>5.34 GB</a:t>
                      </a:r>
                      <a:endParaRPr lang="en-US" sz="1600"/>
                    </a:p>
                  </a:txBody>
                  <a:tcPr/>
                </a:tc>
                <a:tc>
                  <a:txBody>
                    <a:bodyPr/>
                    <a:lstStyle/>
                    <a:p>
                      <a:pPr algn="ctr"/>
                      <a:r>
                        <a:rPr lang="en-US" sz="1600" kern="1200">
                          <a:solidFill>
                            <a:schemeClr val="dk1"/>
                          </a:solidFill>
                          <a:effectLst/>
                        </a:rPr>
                        <a:t>6,990,280 </a:t>
                      </a:r>
                      <a:endParaRPr lang="en-US" sz="1600"/>
                    </a:p>
                  </a:txBody>
                  <a:tcPr/>
                </a:tc>
                <a:tc>
                  <a:txBody>
                    <a:bodyPr/>
                    <a:lstStyle/>
                    <a:p>
                      <a:pPr algn="ctr"/>
                      <a:r>
                        <a:rPr lang="en-US" sz="1600"/>
                        <a:t>9</a:t>
                      </a:r>
                    </a:p>
                  </a:txBody>
                  <a:tcPr/>
                </a:tc>
                <a:extLst>
                  <a:ext uri="{0D108BD9-81ED-4DB2-BD59-A6C34878D82A}">
                    <a16:rowId xmlns:a16="http://schemas.microsoft.com/office/drawing/2014/main" val="347009112"/>
                  </a:ext>
                </a:extLst>
              </a:tr>
              <a:tr h="324000">
                <a:tc>
                  <a:txBody>
                    <a:bodyPr/>
                    <a:lstStyle/>
                    <a:p>
                      <a:pPr algn="ctr"/>
                      <a:r>
                        <a:rPr lang="en-US" sz="1600" b="1"/>
                        <a:t>tip</a:t>
                      </a:r>
                    </a:p>
                  </a:txBody>
                  <a:tcPr/>
                </a:tc>
                <a:tc>
                  <a:txBody>
                    <a:bodyPr/>
                    <a:lstStyle/>
                    <a:p>
                      <a:pPr algn="ctr"/>
                      <a:r>
                        <a:rPr lang="en-US" sz="1600" kern="1200">
                          <a:solidFill>
                            <a:schemeClr val="dk1"/>
                          </a:solidFill>
                          <a:effectLst/>
                        </a:rPr>
                        <a:t>181 MB</a:t>
                      </a:r>
                      <a:endParaRPr lang="en-US" sz="1600"/>
                    </a:p>
                  </a:txBody>
                  <a:tcPr/>
                </a:tc>
                <a:tc>
                  <a:txBody>
                    <a:bodyPr/>
                    <a:lstStyle/>
                    <a:p>
                      <a:pPr algn="ctr"/>
                      <a:r>
                        <a:rPr lang="en-US" sz="1600" kern="1200">
                          <a:solidFill>
                            <a:schemeClr val="dk1"/>
                          </a:solidFill>
                          <a:effectLst/>
                        </a:rPr>
                        <a:t>908,915 </a:t>
                      </a:r>
                      <a:endParaRPr lang="en-US" sz="1600"/>
                    </a:p>
                  </a:txBody>
                  <a:tcPr/>
                </a:tc>
                <a:tc>
                  <a:txBody>
                    <a:bodyPr/>
                    <a:lstStyle/>
                    <a:p>
                      <a:pPr algn="ctr"/>
                      <a:r>
                        <a:rPr lang="en-US" sz="1600"/>
                        <a:t>5</a:t>
                      </a:r>
                    </a:p>
                  </a:txBody>
                  <a:tcPr/>
                </a:tc>
                <a:extLst>
                  <a:ext uri="{0D108BD9-81ED-4DB2-BD59-A6C34878D82A}">
                    <a16:rowId xmlns:a16="http://schemas.microsoft.com/office/drawing/2014/main" val="2920132352"/>
                  </a:ext>
                </a:extLst>
              </a:tr>
              <a:tr h="324000">
                <a:tc>
                  <a:txBody>
                    <a:bodyPr/>
                    <a:lstStyle/>
                    <a:p>
                      <a:pPr algn="ctr"/>
                      <a:r>
                        <a:rPr lang="en-US" sz="1600" b="1"/>
                        <a:t>user</a:t>
                      </a:r>
                    </a:p>
                  </a:txBody>
                  <a:tcPr/>
                </a:tc>
                <a:tc>
                  <a:txBody>
                    <a:bodyPr/>
                    <a:lstStyle/>
                    <a:p>
                      <a:pPr algn="ctr"/>
                      <a:r>
                        <a:rPr lang="en-US" sz="1600" kern="1200">
                          <a:solidFill>
                            <a:schemeClr val="dk1"/>
                          </a:solidFill>
                          <a:effectLst/>
                        </a:rPr>
                        <a:t>3.36 GB</a:t>
                      </a:r>
                      <a:endParaRPr lang="en-US" sz="1600"/>
                    </a:p>
                  </a:txBody>
                  <a:tcPr/>
                </a:tc>
                <a:tc>
                  <a:txBody>
                    <a:bodyPr/>
                    <a:lstStyle/>
                    <a:p>
                      <a:pPr algn="ctr"/>
                      <a:r>
                        <a:rPr lang="en-US" sz="1600" kern="1200">
                          <a:solidFill>
                            <a:schemeClr val="dk1"/>
                          </a:solidFill>
                          <a:effectLst/>
                        </a:rPr>
                        <a:t>1,987,897 </a:t>
                      </a:r>
                      <a:endParaRPr lang="en-US" sz="1600"/>
                    </a:p>
                  </a:txBody>
                  <a:tcPr/>
                </a:tc>
                <a:tc>
                  <a:txBody>
                    <a:bodyPr/>
                    <a:lstStyle/>
                    <a:p>
                      <a:pPr algn="ctr"/>
                      <a:r>
                        <a:rPr lang="en-US" sz="1600"/>
                        <a:t>22</a:t>
                      </a:r>
                    </a:p>
                  </a:txBody>
                  <a:tcPr/>
                </a:tc>
                <a:extLst>
                  <a:ext uri="{0D108BD9-81ED-4DB2-BD59-A6C34878D82A}">
                    <a16:rowId xmlns:a16="http://schemas.microsoft.com/office/drawing/2014/main" val="4254333567"/>
                  </a:ext>
                </a:extLst>
              </a:tr>
              <a:tr h="324000">
                <a:tc>
                  <a:txBody>
                    <a:bodyPr/>
                    <a:lstStyle/>
                    <a:p>
                      <a:pPr algn="ctr"/>
                      <a:r>
                        <a:rPr lang="en-US" sz="1600"/>
                        <a:t>Total Size</a:t>
                      </a:r>
                    </a:p>
                  </a:txBody>
                  <a:tcPr/>
                </a:tc>
                <a:tc>
                  <a:txBody>
                    <a:bodyPr/>
                    <a:lstStyle/>
                    <a:p>
                      <a:pPr algn="ctr"/>
                      <a:r>
                        <a:rPr lang="en-US" sz="1600" b="1" kern="1200">
                          <a:solidFill>
                            <a:schemeClr val="dk1"/>
                          </a:solidFill>
                          <a:effectLst/>
                        </a:rPr>
                        <a:t>9.3 GB</a:t>
                      </a:r>
                      <a:endParaRPr lang="en-US" sz="1600" b="1"/>
                    </a:p>
                  </a:txBody>
                  <a:tcPr/>
                </a:tc>
                <a:tc>
                  <a:txBody>
                    <a:bodyPr/>
                    <a:lstStyle/>
                    <a:p>
                      <a:pPr algn="ctr"/>
                      <a:endParaRPr lang="en-US" sz="1600"/>
                    </a:p>
                  </a:txBody>
                  <a:tcPr/>
                </a:tc>
                <a:tc>
                  <a:txBody>
                    <a:bodyPr/>
                    <a:lstStyle/>
                    <a:p>
                      <a:pPr algn="ctr"/>
                      <a:endParaRPr lang="en-US" sz="1600"/>
                    </a:p>
                  </a:txBody>
                  <a:tcPr/>
                </a:tc>
                <a:extLst>
                  <a:ext uri="{0D108BD9-81ED-4DB2-BD59-A6C34878D82A}">
                    <a16:rowId xmlns:a16="http://schemas.microsoft.com/office/drawing/2014/main" val="2736490342"/>
                  </a:ext>
                </a:extLst>
              </a:tr>
            </a:tbl>
          </a:graphicData>
        </a:graphic>
      </p:graphicFrame>
      <p:pic>
        <p:nvPicPr>
          <p:cNvPr id="10" name="Picture 2">
            <a:extLst>
              <a:ext uri="{FF2B5EF4-FFF2-40B4-BE49-F238E27FC236}">
                <a16:creationId xmlns:a16="http://schemas.microsoft.com/office/drawing/2014/main" id="{D60C56B1-0050-FADC-5963-B869BA371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4" name="日期占位符 13">
            <a:extLst>
              <a:ext uri="{FF2B5EF4-FFF2-40B4-BE49-F238E27FC236}">
                <a16:creationId xmlns:a16="http://schemas.microsoft.com/office/drawing/2014/main" id="{E1077646-BF7C-4079-1B9C-2E0E660E01A3}"/>
              </a:ext>
            </a:extLst>
          </p:cNvPr>
          <p:cNvSpPr>
            <a:spLocks noGrp="1"/>
          </p:cNvSpPr>
          <p:nvPr>
            <p:ph type="dt" sz="half" idx="10"/>
          </p:nvPr>
        </p:nvSpPr>
        <p:spPr/>
        <p:txBody>
          <a:bodyPr/>
          <a:lstStyle/>
          <a:p>
            <a:pPr rtl="0"/>
            <a:r>
              <a:rPr lang="en-US" altLang="zh-CN"/>
              <a:t>12/6/2022</a:t>
            </a:r>
            <a:endParaRPr lang="zh-CN"/>
          </a:p>
        </p:txBody>
      </p:sp>
      <p:sp>
        <p:nvSpPr>
          <p:cNvPr id="15" name="页脚占位符 14">
            <a:extLst>
              <a:ext uri="{FF2B5EF4-FFF2-40B4-BE49-F238E27FC236}">
                <a16:creationId xmlns:a16="http://schemas.microsoft.com/office/drawing/2014/main" id="{D5DE6B5F-4D56-AAEC-32BD-432F97432910}"/>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6" name="灯片编号占位符 15">
            <a:extLst>
              <a:ext uri="{FF2B5EF4-FFF2-40B4-BE49-F238E27FC236}">
                <a16:creationId xmlns:a16="http://schemas.microsoft.com/office/drawing/2014/main" id="{03758937-ED01-31C3-02D8-3782BEB5FFCC}"/>
              </a:ext>
            </a:extLst>
          </p:cNvPr>
          <p:cNvSpPr>
            <a:spLocks noGrp="1"/>
          </p:cNvSpPr>
          <p:nvPr>
            <p:ph type="sldNum" sz="quarter" idx="12"/>
          </p:nvPr>
        </p:nvSpPr>
        <p:spPr/>
        <p:txBody>
          <a:bodyPr/>
          <a:lstStyle/>
          <a:p>
            <a:pPr rtl="0"/>
            <a:fld id="{58FB4751-880F-D840-AAA9-3A15815CC996}" type="slidenum">
              <a:rPr lang="en-US" altLang="zh-CN" smtClean="0"/>
              <a:t>11</a:t>
            </a:fld>
            <a:endParaRPr lang="zh-CN"/>
          </a:p>
        </p:txBody>
      </p:sp>
    </p:spTree>
    <p:extLst>
      <p:ext uri="{BB962C8B-B14F-4D97-AF65-F5344CB8AC3E}">
        <p14:creationId xmlns:p14="http://schemas.microsoft.com/office/powerpoint/2010/main" val="169908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3DAA5-EAFF-A54C-7454-21193D80CDFB}"/>
              </a:ext>
            </a:extLst>
          </p:cNvPr>
          <p:cNvSpPr>
            <a:spLocks noGrp="1"/>
          </p:cNvSpPr>
          <p:nvPr>
            <p:ph type="title"/>
          </p:nvPr>
        </p:nvSpPr>
        <p:spPr>
          <a:xfrm>
            <a:off x="519976" y="236795"/>
            <a:ext cx="10515600" cy="676656"/>
          </a:xfrm>
        </p:spPr>
        <p:txBody>
          <a:bodyPr/>
          <a:lstStyle/>
          <a:p>
            <a:r>
              <a:rPr lang="en-US"/>
              <a:t>Data Dictionary</a:t>
            </a:r>
          </a:p>
        </p:txBody>
      </p:sp>
      <p:graphicFrame>
        <p:nvGraphicFramePr>
          <p:cNvPr id="7" name="Content Placeholder 10">
            <a:extLst>
              <a:ext uri="{FF2B5EF4-FFF2-40B4-BE49-F238E27FC236}">
                <a16:creationId xmlns:a16="http://schemas.microsoft.com/office/drawing/2014/main" id="{7D4DA6A1-FC67-3BD6-79D8-6722585D6C47}"/>
              </a:ext>
            </a:extLst>
          </p:cNvPr>
          <p:cNvGraphicFramePr>
            <a:graphicFrameLocks noGrp="1"/>
          </p:cNvGraphicFramePr>
          <p:nvPr>
            <p:ph idx="1"/>
            <p:extLst>
              <p:ext uri="{D42A27DB-BD31-4B8C-83A1-F6EECF244321}">
                <p14:modId xmlns:p14="http://schemas.microsoft.com/office/powerpoint/2010/main" val="2914044789"/>
              </p:ext>
            </p:extLst>
          </p:nvPr>
        </p:nvGraphicFramePr>
        <p:xfrm>
          <a:off x="677240" y="1323663"/>
          <a:ext cx="10867762" cy="4863962"/>
        </p:xfrm>
        <a:graphic>
          <a:graphicData uri="http://schemas.openxmlformats.org/drawingml/2006/table">
            <a:tbl>
              <a:tblPr firstRow="1" bandRow="1">
                <a:tableStyleId>{7E9639D4-E3E2-4D34-9284-5A2195B3D0D7}</a:tableStyleId>
              </a:tblPr>
              <a:tblGrid>
                <a:gridCol w="1046188">
                  <a:extLst>
                    <a:ext uri="{9D8B030D-6E8A-4147-A177-3AD203B41FA5}">
                      <a16:colId xmlns:a16="http://schemas.microsoft.com/office/drawing/2014/main" val="642966548"/>
                    </a:ext>
                  </a:extLst>
                </a:gridCol>
                <a:gridCol w="2606109">
                  <a:extLst>
                    <a:ext uri="{9D8B030D-6E8A-4147-A177-3AD203B41FA5}">
                      <a16:colId xmlns:a16="http://schemas.microsoft.com/office/drawing/2014/main" val="2789123242"/>
                    </a:ext>
                  </a:extLst>
                </a:gridCol>
                <a:gridCol w="1501931">
                  <a:extLst>
                    <a:ext uri="{9D8B030D-6E8A-4147-A177-3AD203B41FA5}">
                      <a16:colId xmlns:a16="http://schemas.microsoft.com/office/drawing/2014/main" val="417752256"/>
                    </a:ext>
                  </a:extLst>
                </a:gridCol>
                <a:gridCol w="684673">
                  <a:extLst>
                    <a:ext uri="{9D8B030D-6E8A-4147-A177-3AD203B41FA5}">
                      <a16:colId xmlns:a16="http://schemas.microsoft.com/office/drawing/2014/main" val="325993432"/>
                    </a:ext>
                  </a:extLst>
                </a:gridCol>
                <a:gridCol w="517925">
                  <a:extLst>
                    <a:ext uri="{9D8B030D-6E8A-4147-A177-3AD203B41FA5}">
                      <a16:colId xmlns:a16="http://schemas.microsoft.com/office/drawing/2014/main" val="3413116754"/>
                    </a:ext>
                  </a:extLst>
                </a:gridCol>
                <a:gridCol w="2768507">
                  <a:extLst>
                    <a:ext uri="{9D8B030D-6E8A-4147-A177-3AD203B41FA5}">
                      <a16:colId xmlns:a16="http://schemas.microsoft.com/office/drawing/2014/main" val="3438143655"/>
                    </a:ext>
                  </a:extLst>
                </a:gridCol>
                <a:gridCol w="1042223">
                  <a:extLst>
                    <a:ext uri="{9D8B030D-6E8A-4147-A177-3AD203B41FA5}">
                      <a16:colId xmlns:a16="http://schemas.microsoft.com/office/drawing/2014/main" val="3615870579"/>
                    </a:ext>
                  </a:extLst>
                </a:gridCol>
                <a:gridCol w="700206">
                  <a:extLst>
                    <a:ext uri="{9D8B030D-6E8A-4147-A177-3AD203B41FA5}">
                      <a16:colId xmlns:a16="http://schemas.microsoft.com/office/drawing/2014/main" val="3745576995"/>
                    </a:ext>
                  </a:extLst>
                </a:gridCol>
              </a:tblGrid>
              <a:tr h="206776">
                <a:tc>
                  <a:txBody>
                    <a:bodyPr/>
                    <a:lstStyle/>
                    <a:p>
                      <a:pPr algn="ctr" fontAlgn="t"/>
                      <a:r>
                        <a:rPr lang="en-US" sz="1100" u="none" strike="noStrike">
                          <a:effectLst/>
                        </a:rPr>
                        <a:t>Name</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Description</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Valid Domain Values</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Data Type</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Length</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Example Values</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Data Attributes</a:t>
                      </a:r>
                      <a:endParaRPr lang="en-US" sz="1100" b="1" i="0" u="none" strike="noStrike">
                        <a:solidFill>
                          <a:srgbClr val="FFFFFF"/>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Null Ratio</a:t>
                      </a:r>
                      <a:endParaRPr lang="en-US" sz="1100" b="1" i="0" u="none" strike="noStrike">
                        <a:solidFill>
                          <a:srgbClr val="FFFFFF"/>
                        </a:solidFill>
                        <a:effectLst/>
                        <a:latin typeface="Calibri" panose="020F0502020204030204" pitchFamily="34" charset="0"/>
                      </a:endParaRPr>
                    </a:p>
                  </a:txBody>
                  <a:tcPr marL="0" marR="0" marT="0" marB="0" anchor="ctr"/>
                </a:tc>
                <a:extLst>
                  <a:ext uri="{0D108BD9-81ED-4DB2-BD59-A6C34878D82A}">
                    <a16:rowId xmlns:a16="http://schemas.microsoft.com/office/drawing/2014/main" val="2436147009"/>
                  </a:ext>
                </a:extLst>
              </a:tr>
              <a:tr h="206776">
                <a:tc>
                  <a:txBody>
                    <a:bodyPr/>
                    <a:lstStyle/>
                    <a:p>
                      <a:pPr algn="l" fontAlgn="t"/>
                      <a:r>
                        <a:rPr lang="en-US" sz="1100" b="1" u="none" strike="noStrike" err="1">
                          <a:effectLst/>
                        </a:rPr>
                        <a:t>business_id</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ID</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Pns2l4eNsfO8kk83dixA6A</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90896839"/>
                  </a:ext>
                </a:extLst>
              </a:tr>
              <a:tr h="206776">
                <a:tc>
                  <a:txBody>
                    <a:bodyPr/>
                    <a:lstStyle/>
                    <a:p>
                      <a:pPr algn="l" fontAlgn="t"/>
                      <a:r>
                        <a:rPr lang="en-US" sz="1100" b="1" u="none" strike="noStrike">
                          <a:effectLst/>
                        </a:rPr>
                        <a:t>name</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Name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66</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Abby Rappoport, LAC, CMQ</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51230741"/>
                  </a:ext>
                </a:extLst>
              </a:tr>
              <a:tr h="206776">
                <a:tc>
                  <a:txBody>
                    <a:bodyPr/>
                    <a:lstStyle/>
                    <a:p>
                      <a:pPr algn="l" fontAlgn="t"/>
                      <a:r>
                        <a:rPr lang="en-US" sz="1100" b="1" u="none" strike="noStrike">
                          <a:effectLst/>
                        </a:rPr>
                        <a:t>address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Street</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1616 Chapala St, Ste 2</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0423942"/>
                  </a:ext>
                </a:extLst>
              </a:tr>
              <a:tr h="206776">
                <a:tc>
                  <a:txBody>
                    <a:bodyPr/>
                    <a:lstStyle/>
                    <a:p>
                      <a:pPr algn="l" fontAlgn="t"/>
                      <a:r>
                        <a:rPr lang="en-US" sz="1100" b="1" u="none" strike="noStrike">
                          <a:effectLst/>
                        </a:rPr>
                        <a:t>city</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City</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Santa Barbara</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39525418"/>
                  </a:ext>
                </a:extLst>
              </a:tr>
              <a:tr h="206776">
                <a:tc>
                  <a:txBody>
                    <a:bodyPr/>
                    <a:lstStyle/>
                    <a:p>
                      <a:pPr algn="l" fontAlgn="t"/>
                      <a:r>
                        <a:rPr lang="en-US" sz="1100" b="1" u="none" strike="noStrike">
                          <a:effectLst/>
                        </a:rPr>
                        <a:t>state</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State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State Abbreviations: XX</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CA</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224917348"/>
                  </a:ext>
                </a:extLst>
              </a:tr>
              <a:tr h="413552">
                <a:tc>
                  <a:txBody>
                    <a:bodyPr/>
                    <a:lstStyle/>
                    <a:p>
                      <a:pPr algn="l" fontAlgn="t"/>
                      <a:r>
                        <a:rPr lang="en-US" sz="1100" b="1" u="none" strike="noStrike" err="1">
                          <a:effectLst/>
                        </a:rPr>
                        <a:t>postal_code</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Postal Code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US: XXXXX</a:t>
                      </a:r>
                      <a:br>
                        <a:rPr lang="en-US" sz="1100" u="none" strike="noStrike">
                          <a:effectLst/>
                        </a:rPr>
                      </a:br>
                      <a:r>
                        <a:rPr lang="en-US" sz="1100" u="none" strike="noStrike">
                          <a:effectLst/>
                        </a:rPr>
                        <a:t>Canada: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93101</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2707018"/>
                  </a:ext>
                </a:extLst>
              </a:tr>
              <a:tr h="206776">
                <a:tc>
                  <a:txBody>
                    <a:bodyPr/>
                    <a:lstStyle/>
                    <a:p>
                      <a:pPr algn="l" fontAlgn="t"/>
                      <a:r>
                        <a:rPr lang="en-US" sz="1100" b="1" u="none" strike="noStrike">
                          <a:effectLst/>
                        </a:rPr>
                        <a:t>latitude</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Latitude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Float</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34.426679</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883277286"/>
                  </a:ext>
                </a:extLst>
              </a:tr>
              <a:tr h="206776">
                <a:tc>
                  <a:txBody>
                    <a:bodyPr/>
                    <a:lstStyle/>
                    <a:p>
                      <a:pPr algn="l" fontAlgn="t"/>
                      <a:r>
                        <a:rPr lang="en-US" sz="1100" b="1" u="none" strike="noStrike">
                          <a:effectLst/>
                        </a:rPr>
                        <a:t>longitude</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Address Longitude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Float</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-119.711197</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25811085"/>
                  </a:ext>
                </a:extLst>
              </a:tr>
              <a:tr h="206776">
                <a:tc>
                  <a:txBody>
                    <a:bodyPr/>
                    <a:lstStyle/>
                    <a:p>
                      <a:pPr algn="l" fontAlgn="t"/>
                      <a:r>
                        <a:rPr lang="en-US" sz="1100" b="1" u="none" strike="noStrike">
                          <a:effectLst/>
                        </a:rPr>
                        <a:t>stars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Star rating, rounded to half-stars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Ranges: 1.0 - 5.0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Float</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Ratio</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345541198"/>
                  </a:ext>
                </a:extLst>
              </a:tr>
              <a:tr h="232677">
                <a:tc>
                  <a:txBody>
                    <a:bodyPr/>
                    <a:lstStyle/>
                    <a:p>
                      <a:pPr algn="l" fontAlgn="t"/>
                      <a:r>
                        <a:rPr lang="en-US" sz="1100" b="1" u="none" strike="noStrike" err="1">
                          <a:effectLst/>
                        </a:rPr>
                        <a:t>review_count</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Number of reviews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Integer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Ratio</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77707849"/>
                  </a:ext>
                </a:extLst>
              </a:tr>
              <a:tr h="413552">
                <a:tc>
                  <a:txBody>
                    <a:bodyPr/>
                    <a:lstStyle/>
                    <a:p>
                      <a:pPr algn="l" fontAlgn="t"/>
                      <a:r>
                        <a:rPr lang="en-US" sz="1100" b="1" u="none" strike="noStrike" err="1">
                          <a:effectLst/>
                        </a:rPr>
                        <a:t>is_open</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0 or 1 for closed or open, respectively</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 = Open</a:t>
                      </a:r>
                      <a:br>
                        <a:rPr lang="en-US" sz="1100" u="none" strike="noStrike">
                          <a:effectLst/>
                        </a:rPr>
                      </a:br>
                      <a:r>
                        <a:rPr lang="en-US" sz="1100" u="none" strike="noStrike">
                          <a:effectLst/>
                        </a:rPr>
                        <a:t>0 = Close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Integer</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1, 0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Binary</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07193472"/>
                  </a:ext>
                </a:extLst>
              </a:tr>
              <a:tr h="620329">
                <a:tc>
                  <a:txBody>
                    <a:bodyPr/>
                    <a:lstStyle/>
                    <a:p>
                      <a:pPr algn="l" fontAlgn="t"/>
                      <a:r>
                        <a:rPr lang="en-US" sz="1100" b="1" u="none" strike="noStrike">
                          <a:effectLst/>
                        </a:rPr>
                        <a:t>attributes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attributes to values. Note: some attribute values might be objects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{Attribute 1:True/False, Attribute 2:True/False, etc.}</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33</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a:t>
                      </a:r>
                      <a:r>
                        <a:rPr lang="en-US" sz="1100" u="none" strike="noStrike" err="1">
                          <a:effectLst/>
                        </a:rPr>
                        <a:t>ByAppointmentOnly</a:t>
                      </a:r>
                      <a:r>
                        <a:rPr lang="en-US" sz="1100" u="none" strike="noStrike">
                          <a:effectLst/>
                        </a:rPr>
                        <a:t>': 'True'}</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solidFill>
                            <a:srgbClr val="FF3300"/>
                          </a:solidFill>
                          <a:effectLst/>
                        </a:rPr>
                        <a:t>9.14%</a:t>
                      </a:r>
                      <a:endParaRPr lang="en-US" sz="1100" b="0" i="0" u="none" strike="noStrike">
                        <a:solidFill>
                          <a:srgbClr val="FF33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83416520"/>
                  </a:ext>
                </a:extLst>
              </a:tr>
              <a:tr h="620329">
                <a:tc>
                  <a:txBody>
                    <a:bodyPr/>
                    <a:lstStyle/>
                    <a:p>
                      <a:pPr algn="l" fontAlgn="t"/>
                      <a:r>
                        <a:rPr lang="en-US" sz="1100" b="1" u="none" strike="noStrike">
                          <a:effectLst/>
                        </a:rPr>
                        <a:t>categories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Business Categories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Category 1, Category 2, etc.</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503</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Doctors, Traditional Chinese Medicine, Naturopathic/Holistic, Acupuncture, Health &amp; Medical, Nutritionists</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Nominal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solidFill>
                            <a:srgbClr val="FF3300"/>
                          </a:solidFill>
                          <a:effectLst/>
                        </a:rPr>
                        <a:t>0.07%</a:t>
                      </a:r>
                      <a:endParaRPr lang="en-US" sz="1100" b="0" i="0" u="none" strike="noStrike">
                        <a:solidFill>
                          <a:srgbClr val="FF33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15030667"/>
                  </a:ext>
                </a:extLst>
              </a:tr>
              <a:tr h="702539">
                <a:tc>
                  <a:txBody>
                    <a:bodyPr/>
                    <a:lstStyle/>
                    <a:p>
                      <a:pPr algn="l" fontAlgn="t"/>
                      <a:r>
                        <a:rPr lang="en-US" sz="1100" b="1" u="none" strike="noStrike">
                          <a:effectLst/>
                        </a:rPr>
                        <a:t>hours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1100" u="none" strike="noStrike">
                          <a:effectLst/>
                        </a:rPr>
                        <a:t>Key day to value hours, hours are using a 24hr clock</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{Day of week: HH:MM-HH:MM}</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{'Monday': '0:0-0:0', 'Tuesday': '8:0-18:30', 'Wednesday': '8:0-18:30', 'Thursday': '8:0-18:30', 'Friday': '8:0-18:30', 'Saturday': '8:0-14:0'}</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effectLst/>
                        </a:rPr>
                        <a:t>Interval</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t"/>
                      <a:r>
                        <a:rPr lang="en-US" sz="1100" u="none" strike="noStrike">
                          <a:solidFill>
                            <a:srgbClr val="FF3300"/>
                          </a:solidFill>
                          <a:effectLst/>
                        </a:rPr>
                        <a:t>15.45%</a:t>
                      </a:r>
                      <a:endParaRPr lang="en-US" sz="1100" b="0" i="0" u="none" strike="noStrike">
                        <a:solidFill>
                          <a:srgbClr val="FF3300"/>
                        </a:solidFill>
                        <a:effectLst/>
                        <a:latin typeface="Calibri" panose="020F0502020204030204" pitchFamily="34" charset="0"/>
                      </a:endParaRPr>
                    </a:p>
                  </a:txBody>
                  <a:tcPr marL="0" marR="0" marT="0" marB="0" anchor="ctr"/>
                </a:tc>
                <a:extLst>
                  <a:ext uri="{0D108BD9-81ED-4DB2-BD59-A6C34878D82A}">
                    <a16:rowId xmlns:a16="http://schemas.microsoft.com/office/drawing/2014/main" val="688990028"/>
                  </a:ext>
                </a:extLst>
              </a:tr>
            </a:tbl>
          </a:graphicData>
        </a:graphic>
      </p:graphicFrame>
      <p:sp>
        <p:nvSpPr>
          <p:cNvPr id="8" name="文本框 7">
            <a:extLst>
              <a:ext uri="{FF2B5EF4-FFF2-40B4-BE49-F238E27FC236}">
                <a16:creationId xmlns:a16="http://schemas.microsoft.com/office/drawing/2014/main" id="{9E2920C3-A68E-6FFA-C21F-5056631E8E63}"/>
              </a:ext>
            </a:extLst>
          </p:cNvPr>
          <p:cNvSpPr txBox="1"/>
          <p:nvPr/>
        </p:nvSpPr>
        <p:spPr>
          <a:xfrm>
            <a:off x="643583" y="913451"/>
            <a:ext cx="3337840" cy="369332"/>
          </a:xfrm>
          <a:prstGeom prst="rect">
            <a:avLst/>
          </a:prstGeom>
          <a:noFill/>
        </p:spPr>
        <p:txBody>
          <a:bodyPr wrap="square" rtlCol="0">
            <a:spAutoFit/>
          </a:bodyPr>
          <a:lstStyle/>
          <a:p>
            <a:r>
              <a:rPr lang="en-US"/>
              <a:t>Business Dataset</a:t>
            </a:r>
          </a:p>
        </p:txBody>
      </p:sp>
      <p:pic>
        <p:nvPicPr>
          <p:cNvPr id="9" name="Picture 2">
            <a:extLst>
              <a:ext uri="{FF2B5EF4-FFF2-40B4-BE49-F238E27FC236}">
                <a16:creationId xmlns:a16="http://schemas.microsoft.com/office/drawing/2014/main" id="{A41A26B4-20E2-BA20-7DC1-03CF68EE3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107596"/>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3" name="日期占位符 12">
            <a:extLst>
              <a:ext uri="{FF2B5EF4-FFF2-40B4-BE49-F238E27FC236}">
                <a16:creationId xmlns:a16="http://schemas.microsoft.com/office/drawing/2014/main" id="{AF109667-DB96-40CD-C873-CA9E35726061}"/>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3B1D2FBD-59F8-2E48-5EC1-9C2E13921314}"/>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3103FFE1-B795-96CE-D4A0-682A881EFF8B}"/>
              </a:ext>
            </a:extLst>
          </p:cNvPr>
          <p:cNvSpPr>
            <a:spLocks noGrp="1"/>
          </p:cNvSpPr>
          <p:nvPr>
            <p:ph type="sldNum" sz="quarter" idx="12"/>
          </p:nvPr>
        </p:nvSpPr>
        <p:spPr/>
        <p:txBody>
          <a:bodyPr/>
          <a:lstStyle/>
          <a:p>
            <a:pPr rtl="0"/>
            <a:fld id="{58FB4751-880F-D840-AAA9-3A15815CC996}" type="slidenum">
              <a:rPr lang="en-US" altLang="zh-CN" smtClean="0"/>
              <a:t>12</a:t>
            </a:fld>
            <a:endParaRPr lang="zh-CN"/>
          </a:p>
        </p:txBody>
      </p:sp>
    </p:spTree>
    <p:extLst>
      <p:ext uri="{BB962C8B-B14F-4D97-AF65-F5344CB8AC3E}">
        <p14:creationId xmlns:p14="http://schemas.microsoft.com/office/powerpoint/2010/main" val="45529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4C1389D8-E8B1-48CE-8105-0BE0CFD818C0}"/>
              </a:ext>
            </a:extLst>
          </p:cNvPr>
          <p:cNvGraphicFramePr>
            <a:graphicFrameLocks/>
          </p:cNvGraphicFramePr>
          <p:nvPr>
            <p:extLst>
              <p:ext uri="{D42A27DB-BD31-4B8C-83A1-F6EECF244321}">
                <p14:modId xmlns:p14="http://schemas.microsoft.com/office/powerpoint/2010/main" val="3221932247"/>
              </p:ext>
            </p:extLst>
          </p:nvPr>
        </p:nvGraphicFramePr>
        <p:xfrm>
          <a:off x="593805" y="1436770"/>
          <a:ext cx="11052173" cy="4785967"/>
        </p:xfrm>
        <a:graphic>
          <a:graphicData uri="http://schemas.openxmlformats.org/drawingml/2006/table">
            <a:tbl>
              <a:tblPr firstRow="1" bandRow="1">
                <a:tableStyleId>{7E9639D4-E3E2-4D34-9284-5A2195B3D0D7}</a:tableStyleId>
              </a:tblPr>
              <a:tblGrid>
                <a:gridCol w="956036">
                  <a:extLst>
                    <a:ext uri="{9D8B030D-6E8A-4147-A177-3AD203B41FA5}">
                      <a16:colId xmlns:a16="http://schemas.microsoft.com/office/drawing/2014/main" val="2259153077"/>
                    </a:ext>
                  </a:extLst>
                </a:gridCol>
                <a:gridCol w="1768239">
                  <a:extLst>
                    <a:ext uri="{9D8B030D-6E8A-4147-A177-3AD203B41FA5}">
                      <a16:colId xmlns:a16="http://schemas.microsoft.com/office/drawing/2014/main" val="2094302690"/>
                    </a:ext>
                  </a:extLst>
                </a:gridCol>
                <a:gridCol w="1617040">
                  <a:extLst>
                    <a:ext uri="{9D8B030D-6E8A-4147-A177-3AD203B41FA5}">
                      <a16:colId xmlns:a16="http://schemas.microsoft.com/office/drawing/2014/main" val="1742848497"/>
                    </a:ext>
                  </a:extLst>
                </a:gridCol>
                <a:gridCol w="986607">
                  <a:extLst>
                    <a:ext uri="{9D8B030D-6E8A-4147-A177-3AD203B41FA5}">
                      <a16:colId xmlns:a16="http://schemas.microsoft.com/office/drawing/2014/main" val="4228061970"/>
                    </a:ext>
                  </a:extLst>
                </a:gridCol>
                <a:gridCol w="985774">
                  <a:extLst>
                    <a:ext uri="{9D8B030D-6E8A-4147-A177-3AD203B41FA5}">
                      <a16:colId xmlns:a16="http://schemas.microsoft.com/office/drawing/2014/main" val="3502482491"/>
                    </a:ext>
                  </a:extLst>
                </a:gridCol>
                <a:gridCol w="3336212">
                  <a:extLst>
                    <a:ext uri="{9D8B030D-6E8A-4147-A177-3AD203B41FA5}">
                      <a16:colId xmlns:a16="http://schemas.microsoft.com/office/drawing/2014/main" val="233937388"/>
                    </a:ext>
                  </a:extLst>
                </a:gridCol>
                <a:gridCol w="874623">
                  <a:extLst>
                    <a:ext uri="{9D8B030D-6E8A-4147-A177-3AD203B41FA5}">
                      <a16:colId xmlns:a16="http://schemas.microsoft.com/office/drawing/2014/main" val="3455018464"/>
                    </a:ext>
                  </a:extLst>
                </a:gridCol>
                <a:gridCol w="527642">
                  <a:extLst>
                    <a:ext uri="{9D8B030D-6E8A-4147-A177-3AD203B41FA5}">
                      <a16:colId xmlns:a16="http://schemas.microsoft.com/office/drawing/2014/main" val="1380222505"/>
                    </a:ext>
                  </a:extLst>
                </a:gridCol>
              </a:tblGrid>
              <a:tr h="430520">
                <a:tc>
                  <a:txBody>
                    <a:bodyPr/>
                    <a:lstStyle/>
                    <a:p>
                      <a:pPr algn="ctr" fontAlgn="t">
                        <a:spcBef>
                          <a:spcPts val="0"/>
                        </a:spcBef>
                        <a:spcAft>
                          <a:spcPts val="0"/>
                        </a:spcAft>
                      </a:pPr>
                      <a:r>
                        <a:rPr lang="en-US" sz="1300" b="1" u="none" strike="noStrike">
                          <a:solidFill>
                            <a:srgbClr val="FFFFFF"/>
                          </a:solidFill>
                          <a:effectLst/>
                        </a:rPr>
                        <a:t>Name</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Description</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Valid Domain Values</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Data Type</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Length</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Example Values</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Data Attributes</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1" u="none" strike="noStrike">
                          <a:solidFill>
                            <a:srgbClr val="FFFFFF"/>
                          </a:solidFill>
                          <a:effectLst/>
                        </a:rPr>
                        <a:t>Null Ratio</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2407489034"/>
                  </a:ext>
                </a:extLst>
              </a:tr>
              <a:tr h="324464">
                <a:tc>
                  <a:txBody>
                    <a:bodyPr/>
                    <a:lstStyle/>
                    <a:p>
                      <a:pPr algn="l" fontAlgn="t">
                        <a:spcBef>
                          <a:spcPts val="0"/>
                        </a:spcBef>
                        <a:spcAft>
                          <a:spcPts val="0"/>
                        </a:spcAft>
                      </a:pPr>
                      <a:r>
                        <a:rPr lang="en-US" sz="1300" b="1" u="none" strike="noStrike" err="1">
                          <a:solidFill>
                            <a:srgbClr val="000000"/>
                          </a:solidFill>
                          <a:effectLst/>
                        </a:rPr>
                        <a:t>review_id</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Review ID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String</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22</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KU_O5udG6zpxOg-VcAEodg </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Nominal</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3803138151"/>
                  </a:ext>
                </a:extLst>
              </a:tr>
              <a:tr h="259863">
                <a:tc>
                  <a:txBody>
                    <a:bodyPr/>
                    <a:lstStyle/>
                    <a:p>
                      <a:pPr algn="l" fontAlgn="t">
                        <a:spcBef>
                          <a:spcPts val="0"/>
                        </a:spcBef>
                        <a:spcAft>
                          <a:spcPts val="0"/>
                        </a:spcAft>
                      </a:pPr>
                      <a:r>
                        <a:rPr lang="en-US" sz="1300" b="1" u="none" strike="noStrike">
                          <a:solidFill>
                            <a:srgbClr val="000000"/>
                          </a:solidFill>
                          <a:effectLst/>
                        </a:rPr>
                        <a:t>user_id</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User ID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String</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22</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mh_-eMZ6K5RLWhZyISBhwA</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Nominal</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1267946297"/>
                  </a:ext>
                </a:extLst>
              </a:tr>
              <a:tr h="259863">
                <a:tc>
                  <a:txBody>
                    <a:bodyPr/>
                    <a:lstStyle/>
                    <a:p>
                      <a:pPr algn="l" fontAlgn="t">
                        <a:spcBef>
                          <a:spcPts val="0"/>
                        </a:spcBef>
                        <a:spcAft>
                          <a:spcPts val="0"/>
                        </a:spcAft>
                      </a:pPr>
                      <a:r>
                        <a:rPr lang="en-US" sz="1300" b="1" u="none" strike="noStrike" err="1">
                          <a:solidFill>
                            <a:srgbClr val="000000"/>
                          </a:solidFill>
                          <a:effectLst/>
                        </a:rPr>
                        <a:t>business_id</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Business ID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String</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22</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XQfwVwDr-v0ZS3_CbbE5Xw</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Nominal</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2759016487"/>
                  </a:ext>
                </a:extLst>
              </a:tr>
              <a:tr h="259863">
                <a:tc>
                  <a:txBody>
                    <a:bodyPr/>
                    <a:lstStyle/>
                    <a:p>
                      <a:pPr algn="l" fontAlgn="t">
                        <a:spcBef>
                          <a:spcPts val="0"/>
                        </a:spcBef>
                        <a:spcAft>
                          <a:spcPts val="0"/>
                        </a:spcAft>
                      </a:pPr>
                      <a:r>
                        <a:rPr lang="en-US" sz="1300" b="1" u="none" strike="noStrike">
                          <a:solidFill>
                            <a:srgbClr val="000000"/>
                          </a:solidFill>
                          <a:effectLst/>
                        </a:rPr>
                        <a:t>stars</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Star Rating</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Ranges: 1 - 5</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Float</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3</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3.0</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Ratio</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1739807371"/>
                  </a:ext>
                </a:extLst>
              </a:tr>
              <a:tr h="463676">
                <a:tc>
                  <a:txBody>
                    <a:bodyPr/>
                    <a:lstStyle/>
                    <a:p>
                      <a:pPr algn="l" fontAlgn="t">
                        <a:spcBef>
                          <a:spcPts val="0"/>
                        </a:spcBef>
                        <a:spcAft>
                          <a:spcPts val="0"/>
                        </a:spcAft>
                      </a:pPr>
                      <a:r>
                        <a:rPr lang="en-US" sz="1300" b="1" u="none" strike="noStrike">
                          <a:solidFill>
                            <a:srgbClr val="000000"/>
                          </a:solidFill>
                          <a:effectLst/>
                        </a:rPr>
                        <a:t>useful</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Number of useful votes received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0 - 1182</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Integer</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4</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3</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Ratio</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3806118827"/>
                  </a:ext>
                </a:extLst>
              </a:tr>
              <a:tr h="463676">
                <a:tc>
                  <a:txBody>
                    <a:bodyPr/>
                    <a:lstStyle/>
                    <a:p>
                      <a:pPr algn="l" fontAlgn="t">
                        <a:spcBef>
                          <a:spcPts val="0"/>
                        </a:spcBef>
                        <a:spcAft>
                          <a:spcPts val="0"/>
                        </a:spcAft>
                      </a:pPr>
                      <a:r>
                        <a:rPr lang="en-US" sz="1300" b="1" u="none" strike="noStrike">
                          <a:solidFill>
                            <a:srgbClr val="000000"/>
                          </a:solidFill>
                          <a:effectLst/>
                        </a:rPr>
                        <a:t>funny</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Number of useful funny received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0 - 792</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Integer</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3</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4</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Ratio</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2273310623"/>
                  </a:ext>
                </a:extLst>
              </a:tr>
              <a:tr h="463676">
                <a:tc>
                  <a:txBody>
                    <a:bodyPr/>
                    <a:lstStyle/>
                    <a:p>
                      <a:pPr algn="l" fontAlgn="t">
                        <a:spcBef>
                          <a:spcPts val="0"/>
                        </a:spcBef>
                        <a:spcAft>
                          <a:spcPts val="0"/>
                        </a:spcAft>
                      </a:pPr>
                      <a:r>
                        <a:rPr lang="en-US" sz="1300" b="1" u="none" strike="noStrike">
                          <a:solidFill>
                            <a:srgbClr val="000000"/>
                          </a:solidFill>
                          <a:effectLst/>
                        </a:rPr>
                        <a:t>cool</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Number of useful cool received</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0 - 404</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Integer</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3</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5</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Ratio</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1292621825"/>
                  </a:ext>
                </a:extLst>
              </a:tr>
              <a:tr h="463676">
                <a:tc>
                  <a:txBody>
                    <a:bodyPr/>
                    <a:lstStyle/>
                    <a:p>
                      <a:pPr algn="l" fontAlgn="t">
                        <a:spcBef>
                          <a:spcPts val="0"/>
                        </a:spcBef>
                        <a:spcAft>
                          <a:spcPts val="0"/>
                        </a:spcAft>
                      </a:pPr>
                      <a:r>
                        <a:rPr lang="en-US" sz="1300" b="1" u="none" strike="noStrike">
                          <a:solidFill>
                            <a:srgbClr val="000000"/>
                          </a:solidFill>
                          <a:effectLst/>
                        </a:rPr>
                        <a:t>date</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Reviewed Date</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YYYY-MM-DD HH:MM:SS</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Date</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10</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2018-07-07 22:09:11</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Interval</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3847009192"/>
                  </a:ext>
                </a:extLst>
              </a:tr>
              <a:tr h="871303">
                <a:tc>
                  <a:txBody>
                    <a:bodyPr/>
                    <a:lstStyle/>
                    <a:p>
                      <a:pPr algn="l" fontAlgn="t">
                        <a:spcBef>
                          <a:spcPts val="0"/>
                        </a:spcBef>
                        <a:spcAft>
                          <a:spcPts val="0"/>
                        </a:spcAft>
                      </a:pPr>
                      <a:r>
                        <a:rPr lang="en-US" sz="1300" b="1" u="none" strike="noStrike">
                          <a:solidFill>
                            <a:srgbClr val="000000"/>
                          </a:solidFill>
                          <a:effectLst/>
                        </a:rPr>
                        <a:t>text</a:t>
                      </a:r>
                      <a:endParaRPr lang="en-US" sz="2200" b="1" i="0" u="none" strike="noStrike">
                        <a:effectLst/>
                        <a:latin typeface="Arial" panose="020B0604020202020204" pitchFamily="34" charset="0"/>
                      </a:endParaRPr>
                    </a:p>
                  </a:txBody>
                  <a:tcPr marL="11580" marR="11580" marT="11580" marB="0" anchor="ctr"/>
                </a:tc>
                <a:tc>
                  <a:txBody>
                    <a:bodyPr/>
                    <a:lstStyle/>
                    <a:p>
                      <a:pPr algn="l" fontAlgn="t">
                        <a:spcBef>
                          <a:spcPts val="0"/>
                        </a:spcBef>
                        <a:spcAft>
                          <a:spcPts val="0"/>
                        </a:spcAft>
                      </a:pPr>
                      <a:r>
                        <a:rPr lang="en-US" sz="1300" b="0" u="none" strike="noStrike">
                          <a:solidFill>
                            <a:srgbClr val="000000"/>
                          </a:solidFill>
                          <a:effectLst/>
                        </a:rPr>
                        <a:t>Review Text</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String</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Super simple place but amazing nonetheless. It's been around since the 30's and they still serve the same thing they started with: a bologna and salami sandwich with mustard. \n\</a:t>
                      </a:r>
                      <a:r>
                        <a:rPr lang="en-US" sz="1300" b="0" u="none" strike="noStrike" err="1">
                          <a:solidFill>
                            <a:srgbClr val="000000"/>
                          </a:solidFill>
                          <a:effectLst/>
                        </a:rPr>
                        <a:t>nStaff</a:t>
                      </a:r>
                      <a:r>
                        <a:rPr lang="en-US" sz="1300" b="0" u="none" strike="noStrike">
                          <a:solidFill>
                            <a:srgbClr val="000000"/>
                          </a:solidFill>
                          <a:effectLst/>
                        </a:rPr>
                        <a:t> was very helpful and friendly.</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Nominal</a:t>
                      </a:r>
                      <a:endParaRPr lang="en-US" sz="2200" b="0" i="0" u="none" strike="noStrike">
                        <a:effectLst/>
                        <a:latin typeface="Arial" panose="020B0604020202020204" pitchFamily="34" charset="0"/>
                      </a:endParaRPr>
                    </a:p>
                  </a:txBody>
                  <a:tcPr marL="11580" marR="11580" marT="11580" marB="0" anchor="ctr"/>
                </a:tc>
                <a:tc>
                  <a:txBody>
                    <a:bodyPr/>
                    <a:lstStyle/>
                    <a:p>
                      <a:pPr algn="ctr" fontAlgn="t">
                        <a:spcBef>
                          <a:spcPts val="0"/>
                        </a:spcBef>
                        <a:spcAft>
                          <a:spcPts val="0"/>
                        </a:spcAft>
                      </a:pPr>
                      <a:r>
                        <a:rPr lang="en-US" sz="1300" b="0" u="none" strike="noStrike">
                          <a:solidFill>
                            <a:srgbClr val="000000"/>
                          </a:solidFill>
                          <a:effectLst/>
                        </a:rPr>
                        <a:t>0.0%</a:t>
                      </a:r>
                      <a:endParaRPr lang="en-US" sz="2200" b="0" i="0" u="none" strike="noStrike">
                        <a:effectLst/>
                        <a:latin typeface="Arial" panose="020B0604020202020204" pitchFamily="34" charset="0"/>
                      </a:endParaRPr>
                    </a:p>
                  </a:txBody>
                  <a:tcPr marL="11580" marR="11580" marT="11580" marB="0" anchor="ctr"/>
                </a:tc>
                <a:extLst>
                  <a:ext uri="{0D108BD9-81ED-4DB2-BD59-A6C34878D82A}">
                    <a16:rowId xmlns:a16="http://schemas.microsoft.com/office/drawing/2014/main" val="3391155359"/>
                  </a:ext>
                </a:extLst>
              </a:tr>
            </a:tbl>
          </a:graphicData>
        </a:graphic>
      </p:graphicFrame>
      <p:sp>
        <p:nvSpPr>
          <p:cNvPr id="8" name="标题 1">
            <a:extLst>
              <a:ext uri="{FF2B5EF4-FFF2-40B4-BE49-F238E27FC236}">
                <a16:creationId xmlns:a16="http://schemas.microsoft.com/office/drawing/2014/main" id="{FEE217C9-B667-019D-81E9-91F6A781AA87}"/>
              </a:ext>
            </a:extLst>
          </p:cNvPr>
          <p:cNvSpPr>
            <a:spLocks noGrp="1"/>
          </p:cNvSpPr>
          <p:nvPr>
            <p:ph type="title"/>
          </p:nvPr>
        </p:nvSpPr>
        <p:spPr>
          <a:xfrm>
            <a:off x="519976" y="236795"/>
            <a:ext cx="10515600" cy="676656"/>
          </a:xfrm>
        </p:spPr>
        <p:txBody>
          <a:bodyPr/>
          <a:lstStyle/>
          <a:p>
            <a:r>
              <a:rPr lang="en-US"/>
              <a:t>Data Dictionary</a:t>
            </a:r>
          </a:p>
        </p:txBody>
      </p:sp>
      <p:sp>
        <p:nvSpPr>
          <p:cNvPr id="9" name="文本框 8">
            <a:extLst>
              <a:ext uri="{FF2B5EF4-FFF2-40B4-BE49-F238E27FC236}">
                <a16:creationId xmlns:a16="http://schemas.microsoft.com/office/drawing/2014/main" id="{57D5DDB2-EFA5-7F84-EC5A-D9C2BC5248B5}"/>
              </a:ext>
            </a:extLst>
          </p:cNvPr>
          <p:cNvSpPr txBox="1"/>
          <p:nvPr/>
        </p:nvSpPr>
        <p:spPr>
          <a:xfrm>
            <a:off x="643583" y="913451"/>
            <a:ext cx="3337840" cy="369332"/>
          </a:xfrm>
          <a:prstGeom prst="rect">
            <a:avLst/>
          </a:prstGeom>
          <a:noFill/>
        </p:spPr>
        <p:txBody>
          <a:bodyPr wrap="square" rtlCol="0">
            <a:spAutoFit/>
          </a:bodyPr>
          <a:lstStyle/>
          <a:p>
            <a:r>
              <a:rPr lang="en-US"/>
              <a:t>Review Dataset</a:t>
            </a:r>
          </a:p>
        </p:txBody>
      </p:sp>
      <p:pic>
        <p:nvPicPr>
          <p:cNvPr id="10" name="Picture 2">
            <a:extLst>
              <a:ext uri="{FF2B5EF4-FFF2-40B4-BE49-F238E27FC236}">
                <a16:creationId xmlns:a16="http://schemas.microsoft.com/office/drawing/2014/main" id="{BFDAC6C1-D536-E218-CA71-19B4781B2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107596"/>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4" name="日期占位符 13">
            <a:extLst>
              <a:ext uri="{FF2B5EF4-FFF2-40B4-BE49-F238E27FC236}">
                <a16:creationId xmlns:a16="http://schemas.microsoft.com/office/drawing/2014/main" id="{EB7A2D8F-EB83-CB52-D13B-DF79F75B28A4}"/>
              </a:ext>
            </a:extLst>
          </p:cNvPr>
          <p:cNvSpPr>
            <a:spLocks noGrp="1"/>
          </p:cNvSpPr>
          <p:nvPr>
            <p:ph type="dt" sz="half" idx="10"/>
          </p:nvPr>
        </p:nvSpPr>
        <p:spPr/>
        <p:txBody>
          <a:bodyPr/>
          <a:lstStyle/>
          <a:p>
            <a:pPr rtl="0"/>
            <a:r>
              <a:rPr lang="en-US" altLang="zh-CN"/>
              <a:t>12/6/2022</a:t>
            </a:r>
            <a:endParaRPr lang="zh-CN"/>
          </a:p>
        </p:txBody>
      </p:sp>
      <p:sp>
        <p:nvSpPr>
          <p:cNvPr id="15" name="页脚占位符 14">
            <a:extLst>
              <a:ext uri="{FF2B5EF4-FFF2-40B4-BE49-F238E27FC236}">
                <a16:creationId xmlns:a16="http://schemas.microsoft.com/office/drawing/2014/main" id="{8AB365DD-EF23-9297-017D-EFBA6D022ED5}"/>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6" name="灯片编号占位符 15">
            <a:extLst>
              <a:ext uri="{FF2B5EF4-FFF2-40B4-BE49-F238E27FC236}">
                <a16:creationId xmlns:a16="http://schemas.microsoft.com/office/drawing/2014/main" id="{534E2191-56C6-02D9-2AE4-3A94B40BF61D}"/>
              </a:ext>
            </a:extLst>
          </p:cNvPr>
          <p:cNvSpPr>
            <a:spLocks noGrp="1"/>
          </p:cNvSpPr>
          <p:nvPr>
            <p:ph type="sldNum" sz="quarter" idx="12"/>
          </p:nvPr>
        </p:nvSpPr>
        <p:spPr/>
        <p:txBody>
          <a:bodyPr/>
          <a:lstStyle/>
          <a:p>
            <a:pPr rtl="0"/>
            <a:fld id="{58FB4751-880F-D840-AAA9-3A15815CC996}" type="slidenum">
              <a:rPr lang="en-US" altLang="zh-CN" smtClean="0"/>
              <a:t>13</a:t>
            </a:fld>
            <a:endParaRPr lang="zh-CN"/>
          </a:p>
        </p:txBody>
      </p:sp>
    </p:spTree>
    <p:extLst>
      <p:ext uri="{BB962C8B-B14F-4D97-AF65-F5344CB8AC3E}">
        <p14:creationId xmlns:p14="http://schemas.microsoft.com/office/powerpoint/2010/main" val="392900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FEE217C9-B667-019D-81E9-91F6A781AA87}"/>
              </a:ext>
            </a:extLst>
          </p:cNvPr>
          <p:cNvSpPr>
            <a:spLocks noGrp="1"/>
          </p:cNvSpPr>
          <p:nvPr>
            <p:ph type="title"/>
          </p:nvPr>
        </p:nvSpPr>
        <p:spPr>
          <a:xfrm>
            <a:off x="576075" y="604842"/>
            <a:ext cx="10515600" cy="676656"/>
          </a:xfrm>
        </p:spPr>
        <p:txBody>
          <a:bodyPr/>
          <a:lstStyle/>
          <a:p>
            <a:r>
              <a:rPr lang="en-US"/>
              <a:t>Data Dictionary</a:t>
            </a:r>
          </a:p>
        </p:txBody>
      </p:sp>
      <p:sp>
        <p:nvSpPr>
          <p:cNvPr id="9" name="文本框 8">
            <a:extLst>
              <a:ext uri="{FF2B5EF4-FFF2-40B4-BE49-F238E27FC236}">
                <a16:creationId xmlns:a16="http://schemas.microsoft.com/office/drawing/2014/main" id="{57D5DDB2-EFA5-7F84-EC5A-D9C2BC5248B5}"/>
              </a:ext>
            </a:extLst>
          </p:cNvPr>
          <p:cNvSpPr txBox="1"/>
          <p:nvPr/>
        </p:nvSpPr>
        <p:spPr>
          <a:xfrm>
            <a:off x="952124" y="1698336"/>
            <a:ext cx="3337840" cy="369332"/>
          </a:xfrm>
          <a:prstGeom prst="rect">
            <a:avLst/>
          </a:prstGeom>
          <a:noFill/>
        </p:spPr>
        <p:txBody>
          <a:bodyPr wrap="square" lIns="91440" tIns="45720" rIns="91440" bIns="45720" rtlCol="0" anchor="t">
            <a:spAutoFit/>
          </a:bodyPr>
          <a:lstStyle/>
          <a:p>
            <a:r>
              <a:rPr lang="en-US"/>
              <a:t>U.S. Census Income Dataset</a:t>
            </a:r>
          </a:p>
        </p:txBody>
      </p:sp>
      <p:pic>
        <p:nvPicPr>
          <p:cNvPr id="10" name="Picture 2">
            <a:extLst>
              <a:ext uri="{FF2B5EF4-FFF2-40B4-BE49-F238E27FC236}">
                <a16:creationId xmlns:a16="http://schemas.microsoft.com/office/drawing/2014/main" id="{BFDAC6C1-D536-E218-CA71-19B4781B2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107596"/>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4" name="日期占位符 13">
            <a:extLst>
              <a:ext uri="{FF2B5EF4-FFF2-40B4-BE49-F238E27FC236}">
                <a16:creationId xmlns:a16="http://schemas.microsoft.com/office/drawing/2014/main" id="{6D7BCDD0-A030-2E6A-F386-EE92A6B585FC}"/>
              </a:ext>
            </a:extLst>
          </p:cNvPr>
          <p:cNvSpPr>
            <a:spLocks noGrp="1"/>
          </p:cNvSpPr>
          <p:nvPr>
            <p:ph type="dt" sz="half" idx="10"/>
          </p:nvPr>
        </p:nvSpPr>
        <p:spPr/>
        <p:txBody>
          <a:bodyPr/>
          <a:lstStyle/>
          <a:p>
            <a:pPr rtl="0"/>
            <a:r>
              <a:rPr lang="en-US" altLang="zh-CN"/>
              <a:t>12/6/2022</a:t>
            </a:r>
            <a:endParaRPr lang="zh-CN"/>
          </a:p>
        </p:txBody>
      </p:sp>
      <p:sp>
        <p:nvSpPr>
          <p:cNvPr id="15" name="页脚占位符 14">
            <a:extLst>
              <a:ext uri="{FF2B5EF4-FFF2-40B4-BE49-F238E27FC236}">
                <a16:creationId xmlns:a16="http://schemas.microsoft.com/office/drawing/2014/main" id="{7C72D935-5188-967B-F835-334B1428D25A}"/>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6" name="灯片编号占位符 15">
            <a:extLst>
              <a:ext uri="{FF2B5EF4-FFF2-40B4-BE49-F238E27FC236}">
                <a16:creationId xmlns:a16="http://schemas.microsoft.com/office/drawing/2014/main" id="{D5A9CA80-521C-B806-AADF-450B31ED00DD}"/>
              </a:ext>
            </a:extLst>
          </p:cNvPr>
          <p:cNvSpPr>
            <a:spLocks noGrp="1"/>
          </p:cNvSpPr>
          <p:nvPr>
            <p:ph type="sldNum" sz="quarter" idx="12"/>
          </p:nvPr>
        </p:nvSpPr>
        <p:spPr/>
        <p:txBody>
          <a:bodyPr/>
          <a:lstStyle/>
          <a:p>
            <a:pPr rtl="0"/>
            <a:fld id="{58FB4751-880F-D840-AAA9-3A15815CC996}" type="slidenum">
              <a:rPr lang="en-US" altLang="zh-CN" smtClean="0"/>
              <a:t>14</a:t>
            </a:fld>
            <a:endParaRPr lang="zh-CN"/>
          </a:p>
        </p:txBody>
      </p:sp>
      <p:graphicFrame>
        <p:nvGraphicFramePr>
          <p:cNvPr id="4" name="Table 3">
            <a:extLst>
              <a:ext uri="{FF2B5EF4-FFF2-40B4-BE49-F238E27FC236}">
                <a16:creationId xmlns:a16="http://schemas.microsoft.com/office/drawing/2014/main" id="{B2ED4961-692C-69E7-4A5B-621431D1A2A3}"/>
              </a:ext>
            </a:extLst>
          </p:cNvPr>
          <p:cNvGraphicFramePr>
            <a:graphicFrameLocks noGrp="1"/>
          </p:cNvGraphicFramePr>
          <p:nvPr>
            <p:extLst>
              <p:ext uri="{D42A27DB-BD31-4B8C-83A1-F6EECF244321}">
                <p14:modId xmlns:p14="http://schemas.microsoft.com/office/powerpoint/2010/main" val="3892986913"/>
              </p:ext>
            </p:extLst>
          </p:nvPr>
        </p:nvGraphicFramePr>
        <p:xfrm>
          <a:off x="212834" y="2641512"/>
          <a:ext cx="11779438" cy="2369820"/>
        </p:xfrm>
        <a:graphic>
          <a:graphicData uri="http://schemas.openxmlformats.org/drawingml/2006/table">
            <a:tbl>
              <a:tblPr firstRow="1">
                <a:tableStyleId>{7E9639D4-E3E2-4D34-9284-5A2195B3D0D7}</a:tableStyleId>
              </a:tblPr>
              <a:tblGrid>
                <a:gridCol w="1501495">
                  <a:extLst>
                    <a:ext uri="{9D8B030D-6E8A-4147-A177-3AD203B41FA5}">
                      <a16:colId xmlns:a16="http://schemas.microsoft.com/office/drawing/2014/main" val="2554331576"/>
                    </a:ext>
                  </a:extLst>
                </a:gridCol>
                <a:gridCol w="2071028">
                  <a:extLst>
                    <a:ext uri="{9D8B030D-6E8A-4147-A177-3AD203B41FA5}">
                      <a16:colId xmlns:a16="http://schemas.microsoft.com/office/drawing/2014/main" val="1073026544"/>
                    </a:ext>
                  </a:extLst>
                </a:gridCol>
                <a:gridCol w="1977498">
                  <a:extLst>
                    <a:ext uri="{9D8B030D-6E8A-4147-A177-3AD203B41FA5}">
                      <a16:colId xmlns:a16="http://schemas.microsoft.com/office/drawing/2014/main" val="3883116318"/>
                    </a:ext>
                  </a:extLst>
                </a:gridCol>
                <a:gridCol w="1202530">
                  <a:extLst>
                    <a:ext uri="{9D8B030D-6E8A-4147-A177-3AD203B41FA5}">
                      <a16:colId xmlns:a16="http://schemas.microsoft.com/office/drawing/2014/main" val="426523259"/>
                    </a:ext>
                  </a:extLst>
                </a:gridCol>
                <a:gridCol w="921938">
                  <a:extLst>
                    <a:ext uri="{9D8B030D-6E8A-4147-A177-3AD203B41FA5}">
                      <a16:colId xmlns:a16="http://schemas.microsoft.com/office/drawing/2014/main" val="1331178664"/>
                    </a:ext>
                  </a:extLst>
                </a:gridCol>
                <a:gridCol w="1523999">
                  <a:extLst>
                    <a:ext uri="{9D8B030D-6E8A-4147-A177-3AD203B41FA5}">
                      <a16:colId xmlns:a16="http://schemas.microsoft.com/office/drawing/2014/main" val="2758229880"/>
                    </a:ext>
                  </a:extLst>
                </a:gridCol>
                <a:gridCol w="1486026">
                  <a:extLst>
                    <a:ext uri="{9D8B030D-6E8A-4147-A177-3AD203B41FA5}">
                      <a16:colId xmlns:a16="http://schemas.microsoft.com/office/drawing/2014/main" val="347424500"/>
                    </a:ext>
                  </a:extLst>
                </a:gridCol>
                <a:gridCol w="1094924">
                  <a:extLst>
                    <a:ext uri="{9D8B030D-6E8A-4147-A177-3AD203B41FA5}">
                      <a16:colId xmlns:a16="http://schemas.microsoft.com/office/drawing/2014/main" val="2299792783"/>
                    </a:ext>
                  </a:extLst>
                </a:gridCol>
              </a:tblGrid>
              <a:tr h="723900">
                <a:tc>
                  <a:txBody>
                    <a:bodyPr/>
                    <a:lstStyle/>
                    <a:p>
                      <a:pPr algn="ctr" fontAlgn="base"/>
                      <a:r>
                        <a:rPr lang="en-US" sz="1500">
                          <a:effectLst/>
                        </a:rPr>
                        <a:t>Name​</a:t>
                      </a:r>
                    </a:p>
                  </a:txBody>
                  <a:tcPr anchor="ctr"/>
                </a:tc>
                <a:tc>
                  <a:txBody>
                    <a:bodyPr/>
                    <a:lstStyle/>
                    <a:p>
                      <a:pPr algn="ctr" fontAlgn="base"/>
                      <a:r>
                        <a:rPr lang="en-US" sz="1500">
                          <a:effectLst/>
                        </a:rPr>
                        <a:t>Description​</a:t>
                      </a:r>
                    </a:p>
                  </a:txBody>
                  <a:tcPr anchor="ctr"/>
                </a:tc>
                <a:tc>
                  <a:txBody>
                    <a:bodyPr/>
                    <a:lstStyle/>
                    <a:p>
                      <a:pPr algn="ctr" fontAlgn="base"/>
                      <a:r>
                        <a:rPr lang="en-US" sz="1500">
                          <a:effectLst/>
                        </a:rPr>
                        <a:t>Valid Domain Values​</a:t>
                      </a:r>
                    </a:p>
                  </a:txBody>
                  <a:tcPr anchor="ctr"/>
                </a:tc>
                <a:tc>
                  <a:txBody>
                    <a:bodyPr/>
                    <a:lstStyle/>
                    <a:p>
                      <a:pPr algn="ctr" fontAlgn="base"/>
                      <a:r>
                        <a:rPr lang="en-US" sz="1500">
                          <a:effectLst/>
                        </a:rPr>
                        <a:t>Data Type​</a:t>
                      </a:r>
                    </a:p>
                  </a:txBody>
                  <a:tcPr anchor="ctr"/>
                </a:tc>
                <a:tc>
                  <a:txBody>
                    <a:bodyPr/>
                    <a:lstStyle/>
                    <a:p>
                      <a:pPr algn="ctr" fontAlgn="base"/>
                      <a:r>
                        <a:rPr lang="en-US" sz="1500">
                          <a:effectLst/>
                        </a:rPr>
                        <a:t>Length​</a:t>
                      </a:r>
                    </a:p>
                  </a:txBody>
                  <a:tcPr anchor="ctr"/>
                </a:tc>
                <a:tc>
                  <a:txBody>
                    <a:bodyPr/>
                    <a:lstStyle/>
                    <a:p>
                      <a:pPr algn="ctr" fontAlgn="base"/>
                      <a:r>
                        <a:rPr lang="en-US" sz="1500">
                          <a:effectLst/>
                        </a:rPr>
                        <a:t>Example Values​</a:t>
                      </a:r>
                    </a:p>
                  </a:txBody>
                  <a:tcPr anchor="ctr"/>
                </a:tc>
                <a:tc>
                  <a:txBody>
                    <a:bodyPr/>
                    <a:lstStyle/>
                    <a:p>
                      <a:pPr algn="ctr" fontAlgn="base"/>
                      <a:r>
                        <a:rPr lang="en-US" sz="1500">
                          <a:effectLst/>
                        </a:rPr>
                        <a:t>Data Attributes​</a:t>
                      </a:r>
                    </a:p>
                  </a:txBody>
                  <a:tcPr anchor="ctr"/>
                </a:tc>
                <a:tc>
                  <a:txBody>
                    <a:bodyPr/>
                    <a:lstStyle/>
                    <a:p>
                      <a:pPr algn="ctr" fontAlgn="base"/>
                      <a:r>
                        <a:rPr lang="en-US" sz="1500">
                          <a:effectLst/>
                        </a:rPr>
                        <a:t>Null Ratio​</a:t>
                      </a:r>
                    </a:p>
                  </a:txBody>
                  <a:tcPr anchor="ctr"/>
                </a:tc>
                <a:extLst>
                  <a:ext uri="{0D108BD9-81ED-4DB2-BD59-A6C34878D82A}">
                    <a16:rowId xmlns:a16="http://schemas.microsoft.com/office/drawing/2014/main" val="3147867010"/>
                  </a:ext>
                </a:extLst>
              </a:tr>
              <a:tr h="438150">
                <a:tc>
                  <a:txBody>
                    <a:bodyPr/>
                    <a:lstStyle/>
                    <a:p>
                      <a:pPr fontAlgn="base"/>
                      <a:r>
                        <a:rPr lang="en-US" sz="1500">
                          <a:effectLst/>
                        </a:rPr>
                        <a:t>full_zip_code​</a:t>
                      </a:r>
                    </a:p>
                    <a:p>
                      <a:pPr fontAlgn="base"/>
                      <a:r>
                        <a:rPr lang="en-US" sz="1500">
                          <a:effectLst/>
                        </a:rPr>
                        <a:t>​</a:t>
                      </a:r>
                    </a:p>
                  </a:txBody>
                  <a:tcPr/>
                </a:tc>
                <a:tc>
                  <a:txBody>
                    <a:bodyPr/>
                    <a:lstStyle/>
                    <a:p>
                      <a:pPr fontAlgn="base"/>
                      <a:r>
                        <a:rPr lang="en-US" sz="1500">
                          <a:effectLst/>
                        </a:rPr>
                        <a:t>Geographic Area Name​</a:t>
                      </a:r>
                    </a:p>
                  </a:txBody>
                  <a:tcPr/>
                </a:tc>
                <a:tc>
                  <a:txBody>
                    <a:bodyPr/>
                    <a:lstStyle/>
                    <a:p>
                      <a:pPr algn="ctr" fontAlgn="base"/>
                      <a:r>
                        <a:rPr lang="en-US" sz="1500">
                          <a:effectLst/>
                        </a:rPr>
                        <a:t>ZCTA5 ##### ​</a:t>
                      </a:r>
                    </a:p>
                  </a:txBody>
                  <a:tcPr/>
                </a:tc>
                <a:tc>
                  <a:txBody>
                    <a:bodyPr/>
                    <a:lstStyle/>
                    <a:p>
                      <a:pPr algn="ctr" fontAlgn="base"/>
                      <a:r>
                        <a:rPr lang="en-US" sz="1500">
                          <a:effectLst/>
                        </a:rPr>
                        <a:t>string​</a:t>
                      </a:r>
                    </a:p>
                  </a:txBody>
                  <a:tcPr/>
                </a:tc>
                <a:tc>
                  <a:txBody>
                    <a:bodyPr/>
                    <a:lstStyle/>
                    <a:p>
                      <a:pPr algn="ctr" fontAlgn="base"/>
                      <a:r>
                        <a:rPr lang="en-US" sz="1500">
                          <a:effectLst/>
                        </a:rPr>
                        <a:t>11​</a:t>
                      </a:r>
                    </a:p>
                  </a:txBody>
                  <a:tcPr/>
                </a:tc>
                <a:tc>
                  <a:txBody>
                    <a:bodyPr/>
                    <a:lstStyle/>
                    <a:p>
                      <a:pPr algn="ctr" fontAlgn="base"/>
                      <a:r>
                        <a:rPr lang="en-US" sz="1500">
                          <a:effectLst/>
                        </a:rPr>
                        <a:t>ZCTA5 32133​</a:t>
                      </a:r>
                    </a:p>
                  </a:txBody>
                  <a:tcPr/>
                </a:tc>
                <a:tc>
                  <a:txBody>
                    <a:bodyPr/>
                    <a:lstStyle/>
                    <a:p>
                      <a:pPr algn="ctr" fontAlgn="base"/>
                      <a:r>
                        <a:rPr lang="en-US" sz="1500">
                          <a:effectLst/>
                        </a:rPr>
                        <a:t>Nominal​</a:t>
                      </a:r>
                    </a:p>
                  </a:txBody>
                  <a:tcPr/>
                </a:tc>
                <a:tc>
                  <a:txBody>
                    <a:bodyPr/>
                    <a:lstStyle/>
                    <a:p>
                      <a:pPr algn="ctr" fontAlgn="base"/>
                      <a:r>
                        <a:rPr lang="en-US" sz="1500">
                          <a:effectLst/>
                        </a:rPr>
                        <a:t>0%​</a:t>
                      </a:r>
                    </a:p>
                  </a:txBody>
                  <a:tcPr/>
                </a:tc>
                <a:extLst>
                  <a:ext uri="{0D108BD9-81ED-4DB2-BD59-A6C34878D82A}">
                    <a16:rowId xmlns:a16="http://schemas.microsoft.com/office/drawing/2014/main" val="367773714"/>
                  </a:ext>
                </a:extLst>
              </a:tr>
              <a:tr h="419100">
                <a:tc>
                  <a:txBody>
                    <a:bodyPr/>
                    <a:lstStyle/>
                    <a:p>
                      <a:pPr fontAlgn="base"/>
                      <a:r>
                        <a:rPr lang="en-US" sz="1500">
                          <a:effectLst/>
                        </a:rPr>
                        <a:t>total_hh​</a:t>
                      </a:r>
                    </a:p>
                  </a:txBody>
                  <a:tcPr/>
                </a:tc>
                <a:tc>
                  <a:txBody>
                    <a:bodyPr/>
                    <a:lstStyle/>
                    <a:p>
                      <a:pPr fontAlgn="base"/>
                      <a:r>
                        <a:rPr lang="en-US" sz="1500">
                          <a:effectLst/>
                        </a:rPr>
                        <a:t>Estimate Total Households​</a:t>
                      </a:r>
                    </a:p>
                  </a:txBody>
                  <a:tcPr/>
                </a:tc>
                <a:tc>
                  <a:txBody>
                    <a:bodyPr/>
                    <a:lstStyle/>
                    <a:p>
                      <a:pPr algn="ctr" fontAlgn="base"/>
                      <a:r>
                        <a:rPr lang="en-US" sz="1500">
                          <a:effectLst/>
                        </a:rPr>
                        <a:t>0 - 31260​</a:t>
                      </a:r>
                    </a:p>
                  </a:txBody>
                  <a:tcPr/>
                </a:tc>
                <a:tc>
                  <a:txBody>
                    <a:bodyPr/>
                    <a:lstStyle/>
                    <a:p>
                      <a:pPr algn="ctr" fontAlgn="base"/>
                      <a:r>
                        <a:rPr lang="en-US" sz="1500">
                          <a:effectLst/>
                        </a:rPr>
                        <a:t>int​</a:t>
                      </a:r>
                    </a:p>
                  </a:txBody>
                  <a:tcPr/>
                </a:tc>
                <a:tc>
                  <a:txBody>
                    <a:bodyPr/>
                    <a:lstStyle/>
                    <a:p>
                      <a:pPr algn="ctr" fontAlgn="base"/>
                      <a:r>
                        <a:rPr lang="en-US" sz="1500">
                          <a:effectLst/>
                        </a:rPr>
                        <a:t>5​</a:t>
                      </a:r>
                    </a:p>
                  </a:txBody>
                  <a:tcPr/>
                </a:tc>
                <a:tc>
                  <a:txBody>
                    <a:bodyPr/>
                    <a:lstStyle/>
                    <a:p>
                      <a:pPr algn="ctr" fontAlgn="base"/>
                      <a:r>
                        <a:rPr lang="en-US" sz="1500">
                          <a:effectLst/>
                        </a:rPr>
                        <a:t>11093​</a:t>
                      </a:r>
                    </a:p>
                  </a:txBody>
                  <a:tcPr/>
                </a:tc>
                <a:tc>
                  <a:txBody>
                    <a:bodyPr/>
                    <a:lstStyle/>
                    <a:p>
                      <a:pPr algn="ctr" fontAlgn="base"/>
                      <a:r>
                        <a:rPr lang="en-US" sz="1500">
                          <a:effectLst/>
                        </a:rPr>
                        <a:t>Nominal​</a:t>
                      </a:r>
                    </a:p>
                  </a:txBody>
                  <a:tcPr/>
                </a:tc>
                <a:tc>
                  <a:txBody>
                    <a:bodyPr/>
                    <a:lstStyle/>
                    <a:p>
                      <a:pPr algn="ctr" fontAlgn="base"/>
                      <a:r>
                        <a:rPr lang="en-US" sz="1500">
                          <a:effectLst/>
                        </a:rPr>
                        <a:t>0%​</a:t>
                      </a:r>
                    </a:p>
                  </a:txBody>
                  <a:tcPr/>
                </a:tc>
                <a:extLst>
                  <a:ext uri="{0D108BD9-81ED-4DB2-BD59-A6C34878D82A}">
                    <a16:rowId xmlns:a16="http://schemas.microsoft.com/office/drawing/2014/main" val="3686708848"/>
                  </a:ext>
                </a:extLst>
              </a:tr>
              <a:tr h="361950">
                <a:tc>
                  <a:txBody>
                    <a:bodyPr/>
                    <a:lstStyle/>
                    <a:p>
                      <a:pPr fontAlgn="base"/>
                      <a:r>
                        <a:rPr lang="en-US" sz="1500">
                          <a:effectLst/>
                        </a:rPr>
                        <a:t>avg_income​</a:t>
                      </a:r>
                    </a:p>
                  </a:txBody>
                  <a:tcPr/>
                </a:tc>
                <a:tc>
                  <a:txBody>
                    <a:bodyPr/>
                    <a:lstStyle/>
                    <a:p>
                      <a:pPr fontAlgn="base"/>
                      <a:r>
                        <a:rPr lang="en-US" sz="1500">
                          <a:effectLst/>
                        </a:rPr>
                        <a:t>Estimate Mean Household Income​</a:t>
                      </a:r>
                    </a:p>
                  </a:txBody>
                  <a:tcPr/>
                </a:tc>
                <a:tc>
                  <a:txBody>
                    <a:bodyPr/>
                    <a:lstStyle/>
                    <a:p>
                      <a:pPr algn="ctr" fontAlgn="base"/>
                      <a:r>
                        <a:rPr lang="en-US" sz="1500">
                          <a:effectLst/>
                        </a:rPr>
                        <a:t>13196 - 409434​</a:t>
                      </a:r>
                    </a:p>
                  </a:txBody>
                  <a:tcPr/>
                </a:tc>
                <a:tc>
                  <a:txBody>
                    <a:bodyPr/>
                    <a:lstStyle/>
                    <a:p>
                      <a:pPr algn="ctr" fontAlgn="base"/>
                      <a:r>
                        <a:rPr lang="en-US" sz="1500">
                          <a:effectLst/>
                        </a:rPr>
                        <a:t>int​</a:t>
                      </a:r>
                    </a:p>
                  </a:txBody>
                  <a:tcPr/>
                </a:tc>
                <a:tc>
                  <a:txBody>
                    <a:bodyPr/>
                    <a:lstStyle/>
                    <a:p>
                      <a:pPr algn="ctr" fontAlgn="base"/>
                      <a:r>
                        <a:rPr lang="en-US" sz="1500">
                          <a:effectLst/>
                        </a:rPr>
                        <a:t>6​</a:t>
                      </a:r>
                    </a:p>
                  </a:txBody>
                  <a:tcPr/>
                </a:tc>
                <a:tc>
                  <a:txBody>
                    <a:bodyPr/>
                    <a:lstStyle/>
                    <a:p>
                      <a:pPr algn="ctr" fontAlgn="base"/>
                      <a:r>
                        <a:rPr lang="en-US" sz="1500">
                          <a:effectLst/>
                        </a:rPr>
                        <a:t>119164​</a:t>
                      </a:r>
                    </a:p>
                  </a:txBody>
                  <a:tcPr/>
                </a:tc>
                <a:tc>
                  <a:txBody>
                    <a:bodyPr/>
                    <a:lstStyle/>
                    <a:p>
                      <a:pPr algn="ctr" fontAlgn="base"/>
                      <a:r>
                        <a:rPr lang="en-US" sz="1500">
                          <a:effectLst/>
                        </a:rPr>
                        <a:t>Nominal​</a:t>
                      </a:r>
                    </a:p>
                  </a:txBody>
                  <a:tcPr/>
                </a:tc>
                <a:tc>
                  <a:txBody>
                    <a:bodyPr/>
                    <a:lstStyle/>
                    <a:p>
                      <a:pPr algn="ctr" fontAlgn="base"/>
                      <a:r>
                        <a:rPr lang="en-US" sz="1500">
                          <a:effectLst/>
                        </a:rPr>
                        <a:t>4%​</a:t>
                      </a:r>
                    </a:p>
                  </a:txBody>
                  <a:tcPr/>
                </a:tc>
                <a:extLst>
                  <a:ext uri="{0D108BD9-81ED-4DB2-BD59-A6C34878D82A}">
                    <a16:rowId xmlns:a16="http://schemas.microsoft.com/office/drawing/2014/main" val="4145084578"/>
                  </a:ext>
                </a:extLst>
              </a:tr>
            </a:tbl>
          </a:graphicData>
        </a:graphic>
      </p:graphicFrame>
    </p:spTree>
    <p:extLst>
      <p:ext uri="{BB962C8B-B14F-4D97-AF65-F5344CB8AC3E}">
        <p14:creationId xmlns:p14="http://schemas.microsoft.com/office/powerpoint/2010/main" val="35266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7B964E4-C01A-F8EA-C46D-1533D63D21DC}"/>
              </a:ext>
            </a:extLst>
          </p:cNvPr>
          <p:cNvSpPr>
            <a:spLocks noGrp="1"/>
          </p:cNvSpPr>
          <p:nvPr>
            <p:ph type="title"/>
          </p:nvPr>
        </p:nvSpPr>
        <p:spPr>
          <a:xfrm>
            <a:off x="1353312" y="3429000"/>
            <a:ext cx="3822025" cy="676656"/>
          </a:xfrm>
        </p:spPr>
        <p:txBody>
          <a:bodyPr/>
          <a:lstStyle/>
          <a:p>
            <a:r>
              <a:rPr lang="en-US"/>
              <a:t>Exploratory Data Analysis </a:t>
            </a:r>
          </a:p>
        </p:txBody>
      </p:sp>
      <p:pic>
        <p:nvPicPr>
          <p:cNvPr id="10" name="Picture 2">
            <a:extLst>
              <a:ext uri="{FF2B5EF4-FFF2-40B4-BE49-F238E27FC236}">
                <a16:creationId xmlns:a16="http://schemas.microsoft.com/office/drawing/2014/main" id="{088E5367-4944-B7D2-FB22-361EF3719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382" y="2368352"/>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D5B836EB-DEDE-7903-5975-0573B10C85CA}"/>
              </a:ext>
            </a:extLst>
          </p:cNvPr>
          <p:cNvSpPr>
            <a:spLocks noGrp="1"/>
          </p:cNvSpPr>
          <p:nvPr>
            <p:ph type="sldNum" sz="quarter" idx="12"/>
          </p:nvPr>
        </p:nvSpPr>
        <p:spPr/>
        <p:txBody>
          <a:bodyPr/>
          <a:lstStyle/>
          <a:p>
            <a:fld id="{58FB4751-880F-D840-AAA9-3A15815CC996}" type="slidenum">
              <a:rPr lang="en-US" altLang="zh-CN" smtClean="0"/>
              <a:t>15</a:t>
            </a:fld>
            <a:endParaRPr lang="zh-CN" altLang="en-US"/>
          </a:p>
        </p:txBody>
      </p:sp>
      <p:sp>
        <p:nvSpPr>
          <p:cNvPr id="2" name="页脚占位符 1">
            <a:extLst>
              <a:ext uri="{FF2B5EF4-FFF2-40B4-BE49-F238E27FC236}">
                <a16:creationId xmlns:a16="http://schemas.microsoft.com/office/drawing/2014/main" id="{411F4621-8D19-65FD-4B30-549598048ED2}"/>
              </a:ext>
            </a:extLst>
          </p:cNvPr>
          <p:cNvSpPr>
            <a:spLocks noGrp="1"/>
          </p:cNvSpPr>
          <p:nvPr>
            <p:ph type="ftr" sz="quarter" idx="11"/>
          </p:nvPr>
        </p:nvSpPr>
        <p:spPr/>
        <p:txBody>
          <a:bodyPr/>
          <a:lstStyle/>
          <a:p>
            <a:r>
              <a:rPr lang="en-US" altLang="zh-CN"/>
              <a:t>Yelp Restaurant Star Rating Prediction</a:t>
            </a:r>
            <a:endParaRPr lang="zh-CN" altLang="en-US"/>
          </a:p>
        </p:txBody>
      </p:sp>
    </p:spTree>
    <p:extLst>
      <p:ext uri="{BB962C8B-B14F-4D97-AF65-F5344CB8AC3E}">
        <p14:creationId xmlns:p14="http://schemas.microsoft.com/office/powerpoint/2010/main" val="97098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C2F91C-1BBE-2E14-5E0E-80A403D3A549}"/>
              </a:ext>
            </a:extLst>
          </p:cNvPr>
          <p:cNvSpPr>
            <a:spLocks noGrp="1"/>
          </p:cNvSpPr>
          <p:nvPr>
            <p:ph type="title"/>
          </p:nvPr>
        </p:nvSpPr>
        <p:spPr/>
        <p:txBody>
          <a:bodyPr/>
          <a:lstStyle/>
          <a:p>
            <a:r>
              <a:rPr lang="en-US" sz="4000"/>
              <a:t>Exploratory Data Analysis (Business)</a:t>
            </a:r>
          </a:p>
        </p:txBody>
      </p:sp>
      <p:pic>
        <p:nvPicPr>
          <p:cNvPr id="10" name="Picture 2">
            <a:extLst>
              <a:ext uri="{FF2B5EF4-FFF2-40B4-BE49-F238E27FC236}">
                <a16:creationId xmlns:a16="http://schemas.microsoft.com/office/drawing/2014/main" id="{3F5C060C-9B34-989D-4594-FA24DB7A1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5B4533-306B-C97C-6FE4-ADD41A9791D8}"/>
              </a:ext>
            </a:extLst>
          </p:cNvPr>
          <p:cNvSpPr txBox="1"/>
          <p:nvPr/>
        </p:nvSpPr>
        <p:spPr>
          <a:xfrm>
            <a:off x="2905881" y="1691484"/>
            <a:ext cx="6187627" cy="646331"/>
          </a:xfrm>
          <a:prstGeom prst="rect">
            <a:avLst/>
          </a:prstGeom>
          <a:noFill/>
        </p:spPr>
        <p:txBody>
          <a:bodyPr wrap="square" rtlCol="0">
            <a:spAutoFit/>
          </a:bodyPr>
          <a:lstStyle/>
          <a:p>
            <a:r>
              <a:rPr lang="en-US" sz="1800">
                <a:solidFill>
                  <a:schemeClr val="tx1"/>
                </a:solidFill>
              </a:rPr>
              <a:t>Top 10 Business Categories by Number of Businesses</a:t>
            </a:r>
          </a:p>
          <a:p>
            <a:endParaRPr lang="en-US"/>
          </a:p>
        </p:txBody>
      </p:sp>
      <p:pic>
        <p:nvPicPr>
          <p:cNvPr id="12" name="Picture 2">
            <a:extLst>
              <a:ext uri="{FF2B5EF4-FFF2-40B4-BE49-F238E27FC236}">
                <a16:creationId xmlns:a16="http://schemas.microsoft.com/office/drawing/2014/main" id="{B5EE5AAA-B869-87DC-3AE6-F92524BE28E1}"/>
              </a:ext>
            </a:extLst>
          </p:cNvPr>
          <p:cNvPicPr>
            <a:picLocks noChangeAspect="1"/>
          </p:cNvPicPr>
          <p:nvPr/>
        </p:nvPicPr>
        <p:blipFill>
          <a:blip r:embed="rId4"/>
          <a:stretch>
            <a:fillRect/>
          </a:stretch>
        </p:blipFill>
        <p:spPr>
          <a:xfrm>
            <a:off x="318033" y="2172201"/>
            <a:ext cx="11363325" cy="3977504"/>
          </a:xfrm>
          <a:prstGeom prst="rect">
            <a:avLst/>
          </a:prstGeom>
        </p:spPr>
      </p:pic>
      <p:sp>
        <p:nvSpPr>
          <p:cNvPr id="16" name="日期占位符 15">
            <a:extLst>
              <a:ext uri="{FF2B5EF4-FFF2-40B4-BE49-F238E27FC236}">
                <a16:creationId xmlns:a16="http://schemas.microsoft.com/office/drawing/2014/main" id="{79BB8A5B-7130-1EC8-C5E3-D170C6F0A4E7}"/>
              </a:ext>
            </a:extLst>
          </p:cNvPr>
          <p:cNvSpPr>
            <a:spLocks noGrp="1"/>
          </p:cNvSpPr>
          <p:nvPr>
            <p:ph type="dt" sz="half" idx="10"/>
          </p:nvPr>
        </p:nvSpPr>
        <p:spPr/>
        <p:txBody>
          <a:bodyPr/>
          <a:lstStyle/>
          <a:p>
            <a:pPr rtl="0"/>
            <a:r>
              <a:rPr lang="en-US" altLang="zh-CN"/>
              <a:t>12/6/2022</a:t>
            </a:r>
            <a:endParaRPr lang="zh-CN"/>
          </a:p>
        </p:txBody>
      </p:sp>
      <p:sp>
        <p:nvSpPr>
          <p:cNvPr id="17" name="页脚占位符 16">
            <a:extLst>
              <a:ext uri="{FF2B5EF4-FFF2-40B4-BE49-F238E27FC236}">
                <a16:creationId xmlns:a16="http://schemas.microsoft.com/office/drawing/2014/main" id="{F1F2344B-E0CB-54D5-B253-439A619B3577}"/>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8" name="灯片编号占位符 17">
            <a:extLst>
              <a:ext uri="{FF2B5EF4-FFF2-40B4-BE49-F238E27FC236}">
                <a16:creationId xmlns:a16="http://schemas.microsoft.com/office/drawing/2014/main" id="{2DBB3602-9B88-84CC-8214-D0E9FAB5D1AB}"/>
              </a:ext>
            </a:extLst>
          </p:cNvPr>
          <p:cNvSpPr>
            <a:spLocks noGrp="1"/>
          </p:cNvSpPr>
          <p:nvPr>
            <p:ph type="sldNum" sz="quarter" idx="12"/>
          </p:nvPr>
        </p:nvSpPr>
        <p:spPr/>
        <p:txBody>
          <a:bodyPr/>
          <a:lstStyle/>
          <a:p>
            <a:pPr rtl="0"/>
            <a:fld id="{58FB4751-880F-D840-AAA9-3A15815CC996}" type="slidenum">
              <a:rPr lang="en-US" altLang="zh-CN" smtClean="0"/>
              <a:t>16</a:t>
            </a:fld>
            <a:endParaRPr lang="zh-CN"/>
          </a:p>
        </p:txBody>
      </p:sp>
    </p:spTree>
    <p:extLst>
      <p:ext uri="{BB962C8B-B14F-4D97-AF65-F5344CB8AC3E}">
        <p14:creationId xmlns:p14="http://schemas.microsoft.com/office/powerpoint/2010/main" val="1408758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C2F91C-1BBE-2E14-5E0E-80A403D3A549}"/>
              </a:ext>
            </a:extLst>
          </p:cNvPr>
          <p:cNvSpPr>
            <a:spLocks noGrp="1"/>
          </p:cNvSpPr>
          <p:nvPr>
            <p:ph type="title"/>
          </p:nvPr>
        </p:nvSpPr>
        <p:spPr/>
        <p:txBody>
          <a:bodyPr/>
          <a:lstStyle/>
          <a:p>
            <a:r>
              <a:rPr lang="en-US" sz="4000"/>
              <a:t>Exploratory Data Analysis (Business)</a:t>
            </a:r>
          </a:p>
        </p:txBody>
      </p:sp>
      <p:pic>
        <p:nvPicPr>
          <p:cNvPr id="10" name="Picture 2">
            <a:extLst>
              <a:ext uri="{FF2B5EF4-FFF2-40B4-BE49-F238E27FC236}">
                <a16:creationId xmlns:a16="http://schemas.microsoft.com/office/drawing/2014/main" id="{3F5C060C-9B34-989D-4594-FA24DB7A1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5B4533-306B-C97C-6FE4-ADD41A9791D8}"/>
              </a:ext>
            </a:extLst>
          </p:cNvPr>
          <p:cNvSpPr txBox="1"/>
          <p:nvPr/>
        </p:nvSpPr>
        <p:spPr>
          <a:xfrm>
            <a:off x="1273425" y="1977344"/>
            <a:ext cx="3517358" cy="830997"/>
          </a:xfrm>
          <a:prstGeom prst="rect">
            <a:avLst/>
          </a:prstGeom>
          <a:noFill/>
        </p:spPr>
        <p:txBody>
          <a:bodyPr wrap="square" rtlCol="0">
            <a:spAutoFit/>
          </a:bodyPr>
          <a:lstStyle/>
          <a:p>
            <a:r>
              <a:rPr lang="en-US" sz="2400" b="1">
                <a:solidFill>
                  <a:schemeClr val="tx1"/>
                </a:solidFill>
              </a:rPr>
              <a:t>Most Popular States by Number of Businesses</a:t>
            </a:r>
          </a:p>
        </p:txBody>
      </p:sp>
      <p:pic>
        <p:nvPicPr>
          <p:cNvPr id="2" name="Picture 3">
            <a:extLst>
              <a:ext uri="{FF2B5EF4-FFF2-40B4-BE49-F238E27FC236}">
                <a16:creationId xmlns:a16="http://schemas.microsoft.com/office/drawing/2014/main" id="{F25C09C1-2764-DBC8-F612-73F656DC5635}"/>
              </a:ext>
            </a:extLst>
          </p:cNvPr>
          <p:cNvPicPr>
            <a:picLocks noChangeAspect="1"/>
          </p:cNvPicPr>
          <p:nvPr/>
        </p:nvPicPr>
        <p:blipFill>
          <a:blip r:embed="rId4"/>
          <a:stretch>
            <a:fillRect/>
          </a:stretch>
        </p:blipFill>
        <p:spPr>
          <a:xfrm>
            <a:off x="5987508" y="1520267"/>
            <a:ext cx="5811803" cy="4430225"/>
          </a:xfrm>
          <a:prstGeom prst="rect">
            <a:avLst/>
          </a:prstGeom>
        </p:spPr>
      </p:pic>
      <p:sp>
        <p:nvSpPr>
          <p:cNvPr id="7" name="文本框 6">
            <a:extLst>
              <a:ext uri="{FF2B5EF4-FFF2-40B4-BE49-F238E27FC236}">
                <a16:creationId xmlns:a16="http://schemas.microsoft.com/office/drawing/2014/main" id="{8426D08D-F3A0-AFDD-C444-5AA2989B9C0F}"/>
              </a:ext>
            </a:extLst>
          </p:cNvPr>
          <p:cNvSpPr txBox="1"/>
          <p:nvPr/>
        </p:nvSpPr>
        <p:spPr>
          <a:xfrm>
            <a:off x="1353312" y="3404941"/>
            <a:ext cx="3835880" cy="1200329"/>
          </a:xfrm>
          <a:prstGeom prst="rect">
            <a:avLst/>
          </a:prstGeom>
          <a:noFill/>
        </p:spPr>
        <p:txBody>
          <a:bodyPr wrap="square">
            <a:spAutoFit/>
          </a:bodyPr>
          <a:lstStyle/>
          <a:p>
            <a:pPr marL="285750" indent="-285750">
              <a:buFont typeface="Arial" panose="020B0604020202020204" pitchFamily="34" charset="0"/>
              <a:buChar char="•"/>
            </a:pPr>
            <a:r>
              <a:rPr lang="en-US" sz="2400" b="1">
                <a:solidFill>
                  <a:srgbClr val="C00000"/>
                </a:solidFill>
              </a:rPr>
              <a:t>23% </a:t>
            </a:r>
            <a:r>
              <a:rPr lang="en-US" sz="2400"/>
              <a:t>Pennsylvania</a:t>
            </a:r>
          </a:p>
          <a:p>
            <a:pPr marL="285750" indent="-285750">
              <a:buFont typeface="Arial" panose="020B0604020202020204" pitchFamily="34" charset="0"/>
              <a:buChar char="•"/>
            </a:pPr>
            <a:r>
              <a:rPr lang="en-US" sz="2400" b="1">
                <a:solidFill>
                  <a:srgbClr val="C00000"/>
                </a:solidFill>
              </a:rPr>
              <a:t>18%</a:t>
            </a:r>
            <a:r>
              <a:rPr lang="en-US" sz="2400">
                <a:solidFill>
                  <a:srgbClr val="C00000"/>
                </a:solidFill>
              </a:rPr>
              <a:t> </a:t>
            </a:r>
            <a:r>
              <a:rPr lang="en-US" sz="2400"/>
              <a:t>Florida</a:t>
            </a:r>
          </a:p>
          <a:p>
            <a:pPr marL="285750" indent="-285750">
              <a:buFont typeface="Arial" panose="020B0604020202020204" pitchFamily="34" charset="0"/>
              <a:buChar char="•"/>
            </a:pPr>
            <a:r>
              <a:rPr lang="en-US" sz="2400" b="1">
                <a:solidFill>
                  <a:srgbClr val="C00000"/>
                </a:solidFill>
              </a:rPr>
              <a:t>&lt;10% </a:t>
            </a:r>
            <a:r>
              <a:rPr lang="en-US" sz="2400"/>
              <a:t>Other States</a:t>
            </a:r>
          </a:p>
        </p:txBody>
      </p:sp>
      <p:sp>
        <p:nvSpPr>
          <p:cNvPr id="15" name="日期占位符 14">
            <a:extLst>
              <a:ext uri="{FF2B5EF4-FFF2-40B4-BE49-F238E27FC236}">
                <a16:creationId xmlns:a16="http://schemas.microsoft.com/office/drawing/2014/main" id="{FC34344F-CF6F-92F1-0B59-0ACD087BBDDD}"/>
              </a:ext>
            </a:extLst>
          </p:cNvPr>
          <p:cNvSpPr>
            <a:spLocks noGrp="1"/>
          </p:cNvSpPr>
          <p:nvPr>
            <p:ph type="dt" sz="half" idx="10"/>
          </p:nvPr>
        </p:nvSpPr>
        <p:spPr/>
        <p:txBody>
          <a:bodyPr/>
          <a:lstStyle/>
          <a:p>
            <a:pPr rtl="0"/>
            <a:r>
              <a:rPr lang="en-US" altLang="zh-CN"/>
              <a:t>12/6/2022</a:t>
            </a:r>
            <a:endParaRPr lang="zh-CN"/>
          </a:p>
        </p:txBody>
      </p:sp>
      <p:sp>
        <p:nvSpPr>
          <p:cNvPr id="16" name="页脚占位符 15">
            <a:extLst>
              <a:ext uri="{FF2B5EF4-FFF2-40B4-BE49-F238E27FC236}">
                <a16:creationId xmlns:a16="http://schemas.microsoft.com/office/drawing/2014/main" id="{E27A7939-411D-AB67-FD0A-95FC0E401388}"/>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7" name="灯片编号占位符 16">
            <a:extLst>
              <a:ext uri="{FF2B5EF4-FFF2-40B4-BE49-F238E27FC236}">
                <a16:creationId xmlns:a16="http://schemas.microsoft.com/office/drawing/2014/main" id="{D00E358A-211C-1547-4F2D-D14DB64FCF8F}"/>
              </a:ext>
            </a:extLst>
          </p:cNvPr>
          <p:cNvSpPr>
            <a:spLocks noGrp="1"/>
          </p:cNvSpPr>
          <p:nvPr>
            <p:ph type="sldNum" sz="quarter" idx="12"/>
          </p:nvPr>
        </p:nvSpPr>
        <p:spPr/>
        <p:txBody>
          <a:bodyPr/>
          <a:lstStyle/>
          <a:p>
            <a:pPr rtl="0"/>
            <a:fld id="{58FB4751-880F-D840-AAA9-3A15815CC996}" type="slidenum">
              <a:rPr lang="en-US" altLang="zh-CN" smtClean="0"/>
              <a:t>17</a:t>
            </a:fld>
            <a:endParaRPr lang="zh-CN"/>
          </a:p>
        </p:txBody>
      </p:sp>
    </p:spTree>
    <p:extLst>
      <p:ext uri="{BB962C8B-B14F-4D97-AF65-F5344CB8AC3E}">
        <p14:creationId xmlns:p14="http://schemas.microsoft.com/office/powerpoint/2010/main" val="1375731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C2F91C-1BBE-2E14-5E0E-80A403D3A549}"/>
              </a:ext>
            </a:extLst>
          </p:cNvPr>
          <p:cNvSpPr>
            <a:spLocks noGrp="1"/>
          </p:cNvSpPr>
          <p:nvPr>
            <p:ph type="title"/>
          </p:nvPr>
        </p:nvSpPr>
        <p:spPr/>
        <p:txBody>
          <a:bodyPr/>
          <a:lstStyle/>
          <a:p>
            <a:r>
              <a:rPr lang="en-US" sz="4000"/>
              <a:t>Exploratory Data Analysis (Review)</a:t>
            </a:r>
          </a:p>
        </p:txBody>
      </p:sp>
      <p:pic>
        <p:nvPicPr>
          <p:cNvPr id="10" name="Picture 2">
            <a:extLst>
              <a:ext uri="{FF2B5EF4-FFF2-40B4-BE49-F238E27FC236}">
                <a16:creationId xmlns:a16="http://schemas.microsoft.com/office/drawing/2014/main" id="{3F5C060C-9B34-989D-4594-FA24DB7A1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5B4533-306B-C97C-6FE4-ADD41A9791D8}"/>
              </a:ext>
            </a:extLst>
          </p:cNvPr>
          <p:cNvSpPr txBox="1"/>
          <p:nvPr/>
        </p:nvSpPr>
        <p:spPr>
          <a:xfrm>
            <a:off x="365760" y="2968622"/>
            <a:ext cx="2894210" cy="830997"/>
          </a:xfrm>
          <a:prstGeom prst="rect">
            <a:avLst/>
          </a:prstGeom>
          <a:noFill/>
        </p:spPr>
        <p:txBody>
          <a:bodyPr wrap="square" rtlCol="0">
            <a:spAutoFit/>
          </a:bodyPr>
          <a:lstStyle/>
          <a:p>
            <a:r>
              <a:rPr lang="en-US" sz="2400"/>
              <a:t>Distribution of Users’ Reviews</a:t>
            </a:r>
          </a:p>
        </p:txBody>
      </p:sp>
      <p:pic>
        <p:nvPicPr>
          <p:cNvPr id="6" name="Picture 3">
            <a:extLst>
              <a:ext uri="{FF2B5EF4-FFF2-40B4-BE49-F238E27FC236}">
                <a16:creationId xmlns:a16="http://schemas.microsoft.com/office/drawing/2014/main" id="{90FBAC49-07E2-564B-BEF9-A5D28BDD1CEF}"/>
              </a:ext>
            </a:extLst>
          </p:cNvPr>
          <p:cNvPicPr>
            <a:picLocks noChangeAspect="1"/>
          </p:cNvPicPr>
          <p:nvPr/>
        </p:nvPicPr>
        <p:blipFill rotWithShape="1">
          <a:blip r:embed="rId4"/>
          <a:srcRect t="5188"/>
          <a:stretch/>
        </p:blipFill>
        <p:spPr>
          <a:xfrm>
            <a:off x="2616244" y="1660549"/>
            <a:ext cx="8743950" cy="4524453"/>
          </a:xfrm>
          <a:prstGeom prst="rect">
            <a:avLst/>
          </a:prstGeom>
        </p:spPr>
      </p:pic>
      <p:sp>
        <p:nvSpPr>
          <p:cNvPr id="13" name="日期占位符 12">
            <a:extLst>
              <a:ext uri="{FF2B5EF4-FFF2-40B4-BE49-F238E27FC236}">
                <a16:creationId xmlns:a16="http://schemas.microsoft.com/office/drawing/2014/main" id="{BF404109-28A7-6C27-4668-A559F5408413}"/>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B5D60885-5740-7DDC-154F-4103E7B251EB}"/>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FA6B4C21-5827-58F1-A160-464D60846BB4}"/>
              </a:ext>
            </a:extLst>
          </p:cNvPr>
          <p:cNvSpPr>
            <a:spLocks noGrp="1"/>
          </p:cNvSpPr>
          <p:nvPr>
            <p:ph type="sldNum" sz="quarter" idx="12"/>
          </p:nvPr>
        </p:nvSpPr>
        <p:spPr/>
        <p:txBody>
          <a:bodyPr/>
          <a:lstStyle/>
          <a:p>
            <a:pPr rtl="0"/>
            <a:fld id="{58FB4751-880F-D840-AAA9-3A15815CC996}" type="slidenum">
              <a:rPr lang="en-US" altLang="zh-CN" smtClean="0"/>
              <a:t>18</a:t>
            </a:fld>
            <a:endParaRPr lang="zh-CN"/>
          </a:p>
        </p:txBody>
      </p:sp>
    </p:spTree>
    <p:extLst>
      <p:ext uri="{BB962C8B-B14F-4D97-AF65-F5344CB8AC3E}">
        <p14:creationId xmlns:p14="http://schemas.microsoft.com/office/powerpoint/2010/main" val="427943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C2F91C-1BBE-2E14-5E0E-80A403D3A549}"/>
              </a:ext>
            </a:extLst>
          </p:cNvPr>
          <p:cNvSpPr>
            <a:spLocks noGrp="1"/>
          </p:cNvSpPr>
          <p:nvPr>
            <p:ph type="title"/>
          </p:nvPr>
        </p:nvSpPr>
        <p:spPr/>
        <p:txBody>
          <a:bodyPr/>
          <a:lstStyle/>
          <a:p>
            <a:r>
              <a:rPr lang="en-US" sz="4000"/>
              <a:t>Exploratory Data Analysis (Review)</a:t>
            </a:r>
          </a:p>
        </p:txBody>
      </p:sp>
      <p:pic>
        <p:nvPicPr>
          <p:cNvPr id="10" name="Picture 2">
            <a:extLst>
              <a:ext uri="{FF2B5EF4-FFF2-40B4-BE49-F238E27FC236}">
                <a16:creationId xmlns:a16="http://schemas.microsoft.com/office/drawing/2014/main" id="{3F5C060C-9B34-989D-4594-FA24DB7A1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5B4533-306B-C97C-6FE4-ADD41A9791D8}"/>
              </a:ext>
            </a:extLst>
          </p:cNvPr>
          <p:cNvSpPr txBox="1"/>
          <p:nvPr/>
        </p:nvSpPr>
        <p:spPr>
          <a:xfrm>
            <a:off x="701682" y="2093492"/>
            <a:ext cx="2894210" cy="2492990"/>
          </a:xfrm>
          <a:prstGeom prst="rect">
            <a:avLst/>
          </a:prstGeom>
          <a:noFill/>
        </p:spPr>
        <p:txBody>
          <a:bodyPr wrap="square" rtlCol="0">
            <a:spAutoFit/>
          </a:bodyPr>
          <a:lstStyle/>
          <a:p>
            <a:r>
              <a:rPr lang="en-US" sz="2400" b="1">
                <a:solidFill>
                  <a:schemeClr val="tx1"/>
                </a:solidFill>
              </a:rPr>
              <a:t>Review Correlation Analysis</a:t>
            </a:r>
          </a:p>
          <a:p>
            <a:endParaRPr lang="en-US" sz="1200">
              <a:solidFill>
                <a:schemeClr val="tx1"/>
              </a:solidFill>
            </a:endParaRPr>
          </a:p>
          <a:p>
            <a:pPr marL="342900" indent="-342900">
              <a:buFont typeface="Arial" panose="020B0604020202020204" pitchFamily="34" charset="0"/>
              <a:buChar char="•"/>
            </a:pPr>
            <a:r>
              <a:rPr lang="en-US" sz="2400">
                <a:solidFill>
                  <a:schemeClr val="tx1"/>
                </a:solidFill>
              </a:rPr>
              <a:t>High correlation among votes (funny, useful, cool)</a:t>
            </a:r>
          </a:p>
        </p:txBody>
      </p:sp>
      <p:sp>
        <p:nvSpPr>
          <p:cNvPr id="13" name="日期占位符 12">
            <a:extLst>
              <a:ext uri="{FF2B5EF4-FFF2-40B4-BE49-F238E27FC236}">
                <a16:creationId xmlns:a16="http://schemas.microsoft.com/office/drawing/2014/main" id="{962C433B-13A5-89E2-AE91-20B2A8665A10}"/>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261342F7-2571-9ABC-2CA6-3E2CA062BB5C}"/>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87603C55-3604-2C8C-49E2-E1BA2D1A33D0}"/>
              </a:ext>
            </a:extLst>
          </p:cNvPr>
          <p:cNvSpPr>
            <a:spLocks noGrp="1"/>
          </p:cNvSpPr>
          <p:nvPr>
            <p:ph type="sldNum" sz="quarter" idx="12"/>
          </p:nvPr>
        </p:nvSpPr>
        <p:spPr/>
        <p:txBody>
          <a:bodyPr/>
          <a:lstStyle/>
          <a:p>
            <a:pPr rtl="0"/>
            <a:fld id="{58FB4751-880F-D840-AAA9-3A15815CC996}" type="slidenum">
              <a:rPr lang="en-US" altLang="zh-CN" smtClean="0"/>
              <a:t>19</a:t>
            </a:fld>
            <a:endParaRPr lang="zh-CN"/>
          </a:p>
        </p:txBody>
      </p:sp>
      <p:pic>
        <p:nvPicPr>
          <p:cNvPr id="2" name="Picture 2" descr="Chart, bar chart&#10;&#10;Description automatically generated">
            <a:extLst>
              <a:ext uri="{FF2B5EF4-FFF2-40B4-BE49-F238E27FC236}">
                <a16:creationId xmlns:a16="http://schemas.microsoft.com/office/drawing/2014/main" id="{7629B11A-5AC7-1D43-26F7-3D191E0FBCDF}"/>
              </a:ext>
            </a:extLst>
          </p:cNvPr>
          <p:cNvPicPr>
            <a:picLocks noChangeAspect="1"/>
          </p:cNvPicPr>
          <p:nvPr/>
        </p:nvPicPr>
        <p:blipFill>
          <a:blip r:embed="rId4"/>
          <a:stretch>
            <a:fillRect/>
          </a:stretch>
        </p:blipFill>
        <p:spPr>
          <a:xfrm>
            <a:off x="4741333" y="1547172"/>
            <a:ext cx="6282266" cy="4313989"/>
          </a:xfrm>
          <a:prstGeom prst="rect">
            <a:avLst/>
          </a:prstGeom>
        </p:spPr>
      </p:pic>
    </p:spTree>
    <p:extLst>
      <p:ext uri="{BB962C8B-B14F-4D97-AF65-F5344CB8AC3E}">
        <p14:creationId xmlns:p14="http://schemas.microsoft.com/office/powerpoint/2010/main" val="50080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6DBD0"/>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878135-3F5C-BB53-0082-122956799B79}"/>
              </a:ext>
            </a:extLst>
          </p:cNvPr>
          <p:cNvSpPr>
            <a:spLocks noGrp="1"/>
          </p:cNvSpPr>
          <p:nvPr>
            <p:ph type="title"/>
          </p:nvPr>
        </p:nvSpPr>
        <p:spPr>
          <a:xfrm>
            <a:off x="328527" y="1958269"/>
            <a:ext cx="6229530" cy="1325563"/>
          </a:xfrm>
        </p:spPr>
        <p:txBody>
          <a:bodyPr rtlCol="0"/>
          <a:lstStyle>
            <a:defPPr>
              <a:defRPr lang="zh-CN"/>
            </a:defPPr>
          </a:lstStyle>
          <a:p>
            <a:pPr rtl="0"/>
            <a:r>
              <a:rPr lang="en-US" altLang="zh-CN"/>
              <a:t>Agenda</a:t>
            </a:r>
            <a:endParaRPr lang="zh-CN"/>
          </a:p>
        </p:txBody>
      </p:sp>
      <p:graphicFrame>
        <p:nvGraphicFramePr>
          <p:cNvPr id="2" name="表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1258079498"/>
              </p:ext>
            </p:extLst>
          </p:nvPr>
        </p:nvGraphicFramePr>
        <p:xfrm>
          <a:off x="7304862" y="1338143"/>
          <a:ext cx="4408433" cy="4860000"/>
        </p:xfrm>
        <a:graphic>
          <a:graphicData uri="http://schemas.openxmlformats.org/drawingml/2006/table">
            <a:tbl>
              <a:tblPr firstRow="1" bandRow="1"/>
              <a:tblGrid>
                <a:gridCol w="3434035">
                  <a:extLst>
                    <a:ext uri="{9D8B030D-6E8A-4147-A177-3AD203B41FA5}">
                      <a16:colId xmlns:a16="http://schemas.microsoft.com/office/drawing/2014/main" val="1563570424"/>
                    </a:ext>
                  </a:extLst>
                </a:gridCol>
                <a:gridCol w="974398">
                  <a:extLst>
                    <a:ext uri="{9D8B030D-6E8A-4147-A177-3AD203B41FA5}">
                      <a16:colId xmlns:a16="http://schemas.microsoft.com/office/drawing/2014/main" val="3102959869"/>
                    </a:ext>
                  </a:extLst>
                </a:gridCol>
              </a:tblGrid>
              <a:tr h="540000">
                <a:tc>
                  <a:txBody>
                    <a:bodyPr/>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lang="zh-CN"/>
                      </a:pPr>
                      <a:r>
                        <a:rPr lang="en-US" altLang="zh-CN" sz="2000" b="0">
                          <a:latin typeface="+mn-lt"/>
                          <a:ea typeface="+mn-ea"/>
                          <a:cs typeface="Gill Sans Light" panose="020B0302020104020203" pitchFamily="34" charset="-79"/>
                        </a:rPr>
                        <a:t>Problem Statement</a:t>
                      </a:r>
                      <a:endParaRPr lang="zh-CN" sz="2000" b="0">
                        <a:latin typeface="+mn-lt"/>
                        <a:ea typeface="+mn-ea"/>
                        <a:cs typeface="Gill Sans Light" panose="020B0302020104020203" pitchFamily="34" charset="-79"/>
                      </a:endParaRPr>
                    </a:p>
                  </a:txBody>
                  <a:tcPr anchor="ct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a:r>
                        <a:rPr lang="en-US" altLang="zh-CN" sz="2000" b="0">
                          <a:latin typeface="+mn-lt"/>
                          <a:ea typeface="+mj-ea"/>
                        </a:rPr>
                        <a:t>3</a:t>
                      </a:r>
                      <a:endParaRPr lang="zh-CN" sz="2000" b="0">
                        <a:latin typeface="+mn-lt"/>
                        <a:ea typeface="+mj-ea"/>
                      </a:endParaRPr>
                    </a:p>
                  </a:txBody>
                  <a:tcPr anchor="ct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540000">
                <a:tc>
                  <a:txBody>
                    <a:bodyPr/>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lang="zh-CN"/>
                      </a:pPr>
                      <a:r>
                        <a:rPr lang="en-US" altLang="zh-CN" sz="2000" b="0">
                          <a:latin typeface="+mn-lt"/>
                          <a:ea typeface="+mn-ea"/>
                          <a:cs typeface="Gill Sans Light" panose="020B0302020104020203" pitchFamily="34" charset="-79"/>
                        </a:rPr>
                        <a:t>Background Information</a:t>
                      </a:r>
                      <a:endParaRPr lang="zh-CN" sz="2000" b="0">
                        <a:latin typeface="+mn-lt"/>
                        <a:ea typeface="+mn-ea"/>
                        <a:cs typeface="Gill Sans Light" panose="020B0302020104020203" pitchFamily="34" charset="-79"/>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4</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54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0">
                          <a:latin typeface="+mn-lt"/>
                          <a:ea typeface="+mn-ea"/>
                          <a:cs typeface="Gill Sans Light" panose="020B0302020104020203" pitchFamily="34" charset="-79"/>
                        </a:rPr>
                        <a:t>Contribution</a:t>
                      </a:r>
                      <a:endParaRPr lang="zh-CN" altLang="en-US" sz="2000" b="0">
                        <a:latin typeface="+mn-lt"/>
                        <a:ea typeface="+mn-ea"/>
                        <a:cs typeface="Gill Sans Light" panose="020B0302020104020203" pitchFamily="34" charset="-79"/>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5</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990467"/>
                  </a:ext>
                </a:extLst>
              </a:tr>
              <a:tr h="540000">
                <a:tc>
                  <a:txBody>
                    <a:bodyPr/>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lang="zh-CN"/>
                      </a:pPr>
                      <a:r>
                        <a:rPr lang="en-US" altLang="zh-CN" sz="2000" b="0">
                          <a:latin typeface="+mn-lt"/>
                          <a:ea typeface="+mn-ea"/>
                          <a:cs typeface="Gill Sans Light" panose="020B0302020104020203" pitchFamily="34" charset="-79"/>
                        </a:rPr>
                        <a:t>Data Description</a:t>
                      </a: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000" b="0" kern="1200">
                          <a:solidFill>
                            <a:schemeClr val="tx1"/>
                          </a:solidFill>
                          <a:latin typeface="+mn-lt"/>
                          <a:ea typeface="+mj-ea"/>
                          <a:cs typeface="+mn-cs"/>
                        </a:rPr>
                        <a:t>7</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540000">
                <a:tc>
                  <a:txBody>
                    <a:bodyPr/>
                    <a:lstStyle>
                      <a:defPPr>
                        <a:defRPr lang="zh-CN"/>
                      </a:defPPr>
                    </a:lstStyle>
                    <a:p>
                      <a:pPr marL="0" marR="0" lvl="0" indent="0" algn="l" defTabSz="914400" rtl="0" eaLnBrk="1" fontAlgn="auto" latinLnBrk="0" hangingPunct="1">
                        <a:lnSpc>
                          <a:spcPct val="100000"/>
                        </a:lnSpc>
                        <a:spcBef>
                          <a:spcPts val="0"/>
                        </a:spcBef>
                        <a:spcAft>
                          <a:spcPts val="0"/>
                        </a:spcAft>
                        <a:buClrTx/>
                        <a:buSzTx/>
                        <a:buFontTx/>
                        <a:buNone/>
                        <a:tabLst/>
                        <a:defRPr lang="zh-CN"/>
                      </a:pPr>
                      <a:r>
                        <a:rPr lang="en-US" altLang="zh-CN" sz="2000" b="0">
                          <a:latin typeface="+mn-lt"/>
                          <a:ea typeface="+mn-ea"/>
                          <a:cs typeface="Gill Sans Light" panose="020B0302020104020203" pitchFamily="34" charset="-79"/>
                        </a:rPr>
                        <a:t>Data Dictionary</a:t>
                      </a:r>
                      <a:endParaRPr lang="zh-CN" sz="2000" b="0">
                        <a:latin typeface="+mn-lt"/>
                        <a:ea typeface="+mn-ea"/>
                        <a:cs typeface="Gill Sans Light" panose="020B0302020104020203" pitchFamily="34" charset="-79"/>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8</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540000">
                <a:tc>
                  <a:txBody>
                    <a:bodyPr/>
                    <a:lstStyle>
                      <a:defPPr>
                        <a:defRPr lang="zh-CN"/>
                      </a:defPPr>
                    </a:lstStyle>
                    <a:p>
                      <a:pPr marL="0" marR="0" lvl="0" indent="0" algn="l" rtl="0" eaLnBrk="1" fontAlgn="auto" latinLnBrk="0" hangingPunct="1">
                        <a:lnSpc>
                          <a:spcPct val="100000"/>
                        </a:lnSpc>
                        <a:spcBef>
                          <a:spcPts val="0"/>
                        </a:spcBef>
                        <a:spcAft>
                          <a:spcPts val="0"/>
                        </a:spcAft>
                        <a:buClrTx/>
                        <a:buSzTx/>
                        <a:buFontTx/>
                        <a:buNone/>
                      </a:pPr>
                      <a:r>
                        <a:rPr lang="en-US" altLang="zh-CN" sz="2000" b="0">
                          <a:latin typeface="+mn-lt"/>
                          <a:ea typeface="+mn-ea"/>
                          <a:cs typeface="Gill Sans Light" panose="020B0302020104020203" pitchFamily="34" charset="-79"/>
                        </a:rPr>
                        <a:t>Exploratory Data Analysis </a:t>
                      </a: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lang="zh-CN"/>
                      </a:pPr>
                      <a:r>
                        <a:rPr lang="en-US" altLang="zh-CN" sz="2000" b="0" kern="1200">
                          <a:solidFill>
                            <a:schemeClr val="tx1"/>
                          </a:solidFill>
                          <a:latin typeface="+mn-lt"/>
                          <a:ea typeface="+mj-ea"/>
                          <a:cs typeface="+mn-cs"/>
                        </a:rPr>
                        <a:t>14</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540000">
                <a:tc>
                  <a:txBody>
                    <a:bodyPr/>
                    <a:lstStyle/>
                    <a:p>
                      <a:pPr marL="0" algn="l" defTabSz="914400" rtl="0" eaLnBrk="1" latinLnBrk="0" hangingPunct="1"/>
                      <a:r>
                        <a:rPr lang="en-US" altLang="zh-CN" sz="2000" b="0" kern="1200">
                          <a:solidFill>
                            <a:schemeClr val="tx1"/>
                          </a:solidFill>
                          <a:latin typeface="+mn-lt"/>
                          <a:ea typeface="+mj-ea"/>
                          <a:cs typeface="+mn-cs"/>
                        </a:rPr>
                        <a:t>Pre-Processing</a:t>
                      </a: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28</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6836182"/>
                  </a:ext>
                </a:extLst>
              </a:tr>
              <a:tr h="540000">
                <a:tc>
                  <a:txBody>
                    <a:bodyPr/>
                    <a:lstStyle/>
                    <a:p>
                      <a:pPr marL="0" algn="l" rtl="0" eaLnBrk="1" latinLnBrk="0" hangingPunct="1"/>
                      <a:r>
                        <a:rPr lang="en-US" altLang="zh-CN" sz="2000" b="0" kern="1200">
                          <a:solidFill>
                            <a:schemeClr val="tx1"/>
                          </a:solidFill>
                          <a:latin typeface="+mn-lt"/>
                          <a:ea typeface="+mj-ea"/>
                          <a:cs typeface="+mn-cs"/>
                        </a:rPr>
                        <a:t>Model and Evaluations</a:t>
                      </a: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41</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7805781"/>
                  </a:ext>
                </a:extLst>
              </a:tr>
              <a:tr h="540000">
                <a:tc>
                  <a:txBody>
                    <a:bodyPr/>
                    <a:lstStyle/>
                    <a:p>
                      <a:pPr marL="0" algn="l" defTabSz="914400" rtl="0" eaLnBrk="1" latinLnBrk="0" hangingPunct="1"/>
                      <a:r>
                        <a:rPr lang="en-US" altLang="zh-CN" sz="2000" b="0" kern="1200">
                          <a:solidFill>
                            <a:schemeClr val="tx1"/>
                          </a:solidFill>
                          <a:latin typeface="+mn-lt"/>
                          <a:ea typeface="+mj-ea"/>
                          <a:cs typeface="+mn-cs"/>
                        </a:rPr>
                        <a:t>Discussion and Conclusion</a:t>
                      </a: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algn="r" defTabSz="914400" rtl="0" eaLnBrk="1" latinLnBrk="0" hangingPunct="1"/>
                      <a:r>
                        <a:rPr lang="en-US" altLang="zh-CN" sz="2000" b="0" kern="1200">
                          <a:solidFill>
                            <a:schemeClr val="tx1"/>
                          </a:solidFill>
                          <a:latin typeface="+mn-lt"/>
                          <a:ea typeface="+mj-ea"/>
                          <a:cs typeface="+mn-cs"/>
                        </a:rPr>
                        <a:t>47</a:t>
                      </a:r>
                      <a:endParaRPr lang="zh-CN" sz="2000" b="0" kern="1200">
                        <a:solidFill>
                          <a:schemeClr val="tx1"/>
                        </a:solidFill>
                        <a:latin typeface="+mn-lt"/>
                        <a:ea typeface="+mj-ea"/>
                        <a:cs typeface="+mn-cs"/>
                      </a:endParaRPr>
                    </a:p>
                  </a:txBody>
                  <a:tcPr anchor="ctr">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99155975"/>
                  </a:ext>
                </a:extLst>
              </a:tr>
            </a:tbl>
          </a:graphicData>
        </a:graphic>
      </p:graphicFrame>
      <p:pic>
        <p:nvPicPr>
          <p:cNvPr id="3" name="Picture 2">
            <a:extLst>
              <a:ext uri="{FF2B5EF4-FFF2-40B4-BE49-F238E27FC236}">
                <a16:creationId xmlns:a16="http://schemas.microsoft.com/office/drawing/2014/main" id="{E2E95890-7E63-C1B9-3137-B28C545F8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C2F91C-1BBE-2E14-5E0E-80A403D3A549}"/>
              </a:ext>
            </a:extLst>
          </p:cNvPr>
          <p:cNvSpPr>
            <a:spLocks noGrp="1"/>
          </p:cNvSpPr>
          <p:nvPr>
            <p:ph type="title"/>
          </p:nvPr>
        </p:nvSpPr>
        <p:spPr/>
        <p:txBody>
          <a:bodyPr/>
          <a:lstStyle/>
          <a:p>
            <a:r>
              <a:rPr lang="en-US" sz="4000"/>
              <a:t>Exploratory Data Analysis (Review)</a:t>
            </a:r>
          </a:p>
        </p:txBody>
      </p:sp>
      <p:pic>
        <p:nvPicPr>
          <p:cNvPr id="10" name="Picture 2">
            <a:extLst>
              <a:ext uri="{FF2B5EF4-FFF2-40B4-BE49-F238E27FC236}">
                <a16:creationId xmlns:a16="http://schemas.microsoft.com/office/drawing/2014/main" id="{3F5C060C-9B34-989D-4594-FA24DB7A1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9536" y="19632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B05B4533-306B-C97C-6FE4-ADD41A9791D8}"/>
              </a:ext>
            </a:extLst>
          </p:cNvPr>
          <p:cNvSpPr txBox="1"/>
          <p:nvPr/>
        </p:nvSpPr>
        <p:spPr>
          <a:xfrm>
            <a:off x="769000" y="3013501"/>
            <a:ext cx="3242018" cy="461665"/>
          </a:xfrm>
          <a:prstGeom prst="rect">
            <a:avLst/>
          </a:prstGeom>
          <a:noFill/>
        </p:spPr>
        <p:txBody>
          <a:bodyPr wrap="square" rtlCol="0">
            <a:spAutoFit/>
          </a:bodyPr>
          <a:lstStyle/>
          <a:p>
            <a:r>
              <a:rPr lang="en-US" sz="2400" b="1"/>
              <a:t>Top Words in Reviews</a:t>
            </a:r>
          </a:p>
        </p:txBody>
      </p:sp>
      <p:pic>
        <p:nvPicPr>
          <p:cNvPr id="2" name="Picture 7">
            <a:extLst>
              <a:ext uri="{FF2B5EF4-FFF2-40B4-BE49-F238E27FC236}">
                <a16:creationId xmlns:a16="http://schemas.microsoft.com/office/drawing/2014/main" id="{A4F7CA6C-B295-0B00-7E84-3E5D091EA292}"/>
              </a:ext>
            </a:extLst>
          </p:cNvPr>
          <p:cNvPicPr>
            <a:picLocks noChangeAspect="1"/>
          </p:cNvPicPr>
          <p:nvPr/>
        </p:nvPicPr>
        <p:blipFill>
          <a:blip r:embed="rId4"/>
          <a:stretch>
            <a:fillRect/>
          </a:stretch>
        </p:blipFill>
        <p:spPr>
          <a:xfrm>
            <a:off x="4031587" y="1042416"/>
            <a:ext cx="5410943" cy="5256822"/>
          </a:xfrm>
          <a:prstGeom prst="rect">
            <a:avLst/>
          </a:prstGeom>
          <a:ln>
            <a:noFill/>
          </a:ln>
          <a:effectLst>
            <a:softEdge rad="112500"/>
          </a:effectLst>
        </p:spPr>
      </p:pic>
      <p:sp>
        <p:nvSpPr>
          <p:cNvPr id="12" name="日期占位符 11">
            <a:extLst>
              <a:ext uri="{FF2B5EF4-FFF2-40B4-BE49-F238E27FC236}">
                <a16:creationId xmlns:a16="http://schemas.microsoft.com/office/drawing/2014/main" id="{BE50C47C-DB46-564B-5473-A517C975BCDB}"/>
              </a:ext>
            </a:extLst>
          </p:cNvPr>
          <p:cNvSpPr>
            <a:spLocks noGrp="1"/>
          </p:cNvSpPr>
          <p:nvPr>
            <p:ph type="dt" sz="half" idx="10"/>
          </p:nvPr>
        </p:nvSpPr>
        <p:spPr/>
        <p:txBody>
          <a:bodyPr/>
          <a:lstStyle/>
          <a:p>
            <a:pPr rtl="0"/>
            <a:r>
              <a:rPr lang="en-US" altLang="zh-CN"/>
              <a:t>12/6/2022</a:t>
            </a:r>
            <a:endParaRPr lang="zh-CN"/>
          </a:p>
        </p:txBody>
      </p:sp>
      <p:sp>
        <p:nvSpPr>
          <p:cNvPr id="13" name="页脚占位符 12">
            <a:extLst>
              <a:ext uri="{FF2B5EF4-FFF2-40B4-BE49-F238E27FC236}">
                <a16:creationId xmlns:a16="http://schemas.microsoft.com/office/drawing/2014/main" id="{47990913-9030-F96E-37A0-8E55B94B3B16}"/>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4" name="灯片编号占位符 13">
            <a:extLst>
              <a:ext uri="{FF2B5EF4-FFF2-40B4-BE49-F238E27FC236}">
                <a16:creationId xmlns:a16="http://schemas.microsoft.com/office/drawing/2014/main" id="{2377ADB3-DFB1-9F35-8C6D-5093E37471DF}"/>
              </a:ext>
            </a:extLst>
          </p:cNvPr>
          <p:cNvSpPr>
            <a:spLocks noGrp="1"/>
          </p:cNvSpPr>
          <p:nvPr>
            <p:ph type="sldNum" sz="quarter" idx="12"/>
          </p:nvPr>
        </p:nvSpPr>
        <p:spPr/>
        <p:txBody>
          <a:bodyPr/>
          <a:lstStyle/>
          <a:p>
            <a:pPr rtl="0"/>
            <a:fld id="{58FB4751-880F-D840-AAA9-3A15815CC996}" type="slidenum">
              <a:rPr lang="en-US" altLang="zh-CN" smtClean="0"/>
              <a:t>20</a:t>
            </a:fld>
            <a:endParaRPr lang="zh-CN"/>
          </a:p>
        </p:txBody>
      </p:sp>
    </p:spTree>
    <p:extLst>
      <p:ext uri="{BB962C8B-B14F-4D97-AF65-F5344CB8AC3E}">
        <p14:creationId xmlns:p14="http://schemas.microsoft.com/office/powerpoint/2010/main" val="87588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37B25E-C357-6B4B-0C06-81B701F447B8}"/>
              </a:ext>
            </a:extLst>
          </p:cNvPr>
          <p:cNvSpPr>
            <a:spLocks noGrp="1"/>
          </p:cNvSpPr>
          <p:nvPr>
            <p:ph type="title"/>
          </p:nvPr>
        </p:nvSpPr>
        <p:spPr>
          <a:xfrm>
            <a:off x="742740" y="3218726"/>
            <a:ext cx="5949771" cy="1773555"/>
          </a:xfrm>
        </p:spPr>
        <p:txBody>
          <a:bodyPr/>
          <a:lstStyle/>
          <a:p>
            <a:r>
              <a:rPr lang="en-US"/>
              <a:t>Pre-Processing</a:t>
            </a:r>
          </a:p>
        </p:txBody>
      </p:sp>
      <p:pic>
        <p:nvPicPr>
          <p:cNvPr id="6" name="Picture 2">
            <a:extLst>
              <a:ext uri="{FF2B5EF4-FFF2-40B4-BE49-F238E27FC236}">
                <a16:creationId xmlns:a16="http://schemas.microsoft.com/office/drawing/2014/main" id="{B973AA19-9226-B0F5-698B-58967F6D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3429" y="616671"/>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49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占位符 40">
            <a:extLst>
              <a:ext uri="{FF2B5EF4-FFF2-40B4-BE49-F238E27FC236}">
                <a16:creationId xmlns:a16="http://schemas.microsoft.com/office/drawing/2014/main" id="{5F922F39-5C96-8DAA-646C-16D32C539FBD}"/>
              </a:ext>
            </a:extLst>
          </p:cNvPr>
          <p:cNvSpPr>
            <a:spLocks noGrp="1"/>
          </p:cNvSpPr>
          <p:nvPr>
            <p:ph type="body" sz="quarter" idx="15"/>
          </p:nvPr>
        </p:nvSpPr>
        <p:spPr>
          <a:xfrm>
            <a:off x="8224695" y="926107"/>
            <a:ext cx="3551111" cy="2231330"/>
          </a:xfrm>
        </p:spPr>
        <p:txBody>
          <a:bodyPr/>
          <a:lstStyle/>
          <a:p>
            <a:r>
              <a:rPr lang="en-US" sz="2400" cap="none"/>
              <a:t>Join with Census income data on </a:t>
            </a:r>
            <a:r>
              <a:rPr lang="en-US" sz="2400" cap="none" err="1"/>
              <a:t>postal_code</a:t>
            </a:r>
            <a:endParaRPr lang="en-US" sz="2400" cap="none"/>
          </a:p>
        </p:txBody>
      </p:sp>
      <p:sp>
        <p:nvSpPr>
          <p:cNvPr id="39" name="文本占位符 38">
            <a:extLst>
              <a:ext uri="{FF2B5EF4-FFF2-40B4-BE49-F238E27FC236}">
                <a16:creationId xmlns:a16="http://schemas.microsoft.com/office/drawing/2014/main" id="{33FDB5D7-246B-C639-3285-2C2F47C5DD4D}"/>
              </a:ext>
            </a:extLst>
          </p:cNvPr>
          <p:cNvSpPr>
            <a:spLocks noGrp="1"/>
          </p:cNvSpPr>
          <p:nvPr>
            <p:ph type="body" sz="quarter" idx="13"/>
          </p:nvPr>
        </p:nvSpPr>
        <p:spPr>
          <a:xfrm>
            <a:off x="416195" y="1380744"/>
            <a:ext cx="3551111" cy="2231330"/>
          </a:xfrm>
        </p:spPr>
        <p:txBody>
          <a:bodyPr/>
          <a:lstStyle/>
          <a:p>
            <a:r>
              <a:rPr lang="en-US" sz="2400" cap="none">
                <a:latin typeface="Microsoft YaHei UI"/>
              </a:rPr>
              <a:t>Subset business </a:t>
            </a:r>
            <a:endParaRPr lang="en-US" sz="2400" cap="none"/>
          </a:p>
          <a:p>
            <a:endParaRPr lang="en-US"/>
          </a:p>
        </p:txBody>
      </p:sp>
      <p:sp>
        <p:nvSpPr>
          <p:cNvPr id="40" name="文本占位符 39">
            <a:extLst>
              <a:ext uri="{FF2B5EF4-FFF2-40B4-BE49-F238E27FC236}">
                <a16:creationId xmlns:a16="http://schemas.microsoft.com/office/drawing/2014/main" id="{05968883-4D6B-E533-EE74-8B010F3BDF47}"/>
              </a:ext>
            </a:extLst>
          </p:cNvPr>
          <p:cNvSpPr>
            <a:spLocks noGrp="1"/>
          </p:cNvSpPr>
          <p:nvPr>
            <p:ph type="body" sz="quarter" idx="14"/>
          </p:nvPr>
        </p:nvSpPr>
        <p:spPr>
          <a:xfrm>
            <a:off x="4482582" y="2762797"/>
            <a:ext cx="3551111" cy="2231330"/>
          </a:xfrm>
        </p:spPr>
        <p:txBody>
          <a:bodyPr/>
          <a:lstStyle/>
          <a:p>
            <a:r>
              <a:rPr lang="en-US" sz="2400" cap="none">
                <a:cs typeface="Calibri"/>
              </a:rPr>
              <a:t>Extract sub-attributes from “attributes” column and create dummies</a:t>
            </a:r>
          </a:p>
        </p:txBody>
      </p:sp>
      <p:sp>
        <p:nvSpPr>
          <p:cNvPr id="42" name="文本占位符 41">
            <a:extLst>
              <a:ext uri="{FF2B5EF4-FFF2-40B4-BE49-F238E27FC236}">
                <a16:creationId xmlns:a16="http://schemas.microsoft.com/office/drawing/2014/main" id="{17DC912F-B6F0-B5A9-D7B1-EA7CF093B027}"/>
              </a:ext>
            </a:extLst>
          </p:cNvPr>
          <p:cNvSpPr>
            <a:spLocks noGrp="1"/>
          </p:cNvSpPr>
          <p:nvPr>
            <p:ph type="body" sz="quarter" idx="16"/>
          </p:nvPr>
        </p:nvSpPr>
        <p:spPr>
          <a:xfrm>
            <a:off x="8224696" y="4198707"/>
            <a:ext cx="3551111" cy="2157214"/>
          </a:xfrm>
        </p:spPr>
        <p:txBody>
          <a:bodyPr/>
          <a:lstStyle/>
          <a:p>
            <a:r>
              <a:rPr lang="pt-BR" sz="2400" cap="none">
                <a:cs typeface="Calibri"/>
              </a:rPr>
              <a:t>Correlation analysis</a:t>
            </a:r>
            <a:r>
              <a:rPr lang="en-US" sz="2400" cap="none">
                <a:cs typeface="Calibri"/>
              </a:rPr>
              <a:t> and feature selection</a:t>
            </a:r>
          </a:p>
        </p:txBody>
      </p:sp>
      <p:sp>
        <p:nvSpPr>
          <p:cNvPr id="43" name="文本占位符 42">
            <a:extLst>
              <a:ext uri="{FF2B5EF4-FFF2-40B4-BE49-F238E27FC236}">
                <a16:creationId xmlns:a16="http://schemas.microsoft.com/office/drawing/2014/main" id="{753A8C9A-3FAC-041B-1BCC-0ADCBFFE2EE9}"/>
              </a:ext>
            </a:extLst>
          </p:cNvPr>
          <p:cNvSpPr>
            <a:spLocks noGrp="1"/>
          </p:cNvSpPr>
          <p:nvPr>
            <p:ph type="body" sz="quarter" idx="17"/>
          </p:nvPr>
        </p:nvSpPr>
        <p:spPr/>
        <p:txBody>
          <a:bodyPr/>
          <a:lstStyle/>
          <a:p>
            <a:r>
              <a:rPr lang="en-US" sz="2400" cap="none"/>
              <a:t>Correct the data type</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416194" y="368918"/>
            <a:ext cx="10515600" cy="676656"/>
          </a:xfrm>
        </p:spPr>
        <p:txBody>
          <a:bodyPr/>
          <a:lstStyle/>
          <a:p>
            <a:r>
              <a:rPr lang="en-US"/>
              <a:t>Pre-Processing (Business)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2225" y="0"/>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48" name="带形: 前凸 47">
            <a:extLst>
              <a:ext uri="{FF2B5EF4-FFF2-40B4-BE49-F238E27FC236}">
                <a16:creationId xmlns:a16="http://schemas.microsoft.com/office/drawing/2014/main" id="{4B0CE9A9-4AEE-62EE-7BF1-9BD7BC802470}"/>
              </a:ext>
            </a:extLst>
          </p:cNvPr>
          <p:cNvSpPr/>
          <p:nvPr/>
        </p:nvSpPr>
        <p:spPr>
          <a:xfrm>
            <a:off x="1138791" y="1256599"/>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One</a:t>
            </a:r>
          </a:p>
        </p:txBody>
      </p:sp>
      <p:sp>
        <p:nvSpPr>
          <p:cNvPr id="50" name="带形: 前凸 49">
            <a:extLst>
              <a:ext uri="{FF2B5EF4-FFF2-40B4-BE49-F238E27FC236}">
                <a16:creationId xmlns:a16="http://schemas.microsoft.com/office/drawing/2014/main" id="{3A5FF5A9-C2D2-0D73-DBB2-70B625FD91A4}"/>
              </a:ext>
            </a:extLst>
          </p:cNvPr>
          <p:cNvSpPr/>
          <p:nvPr/>
        </p:nvSpPr>
        <p:spPr>
          <a:xfrm>
            <a:off x="9056113" y="848000"/>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Two</a:t>
            </a:r>
          </a:p>
        </p:txBody>
      </p:sp>
      <p:sp>
        <p:nvSpPr>
          <p:cNvPr id="51" name="带形: 前凸 50">
            <a:extLst>
              <a:ext uri="{FF2B5EF4-FFF2-40B4-BE49-F238E27FC236}">
                <a16:creationId xmlns:a16="http://schemas.microsoft.com/office/drawing/2014/main" id="{6FBAF603-1ED6-2884-0587-1F43FD3AE100}"/>
              </a:ext>
            </a:extLst>
          </p:cNvPr>
          <p:cNvSpPr/>
          <p:nvPr/>
        </p:nvSpPr>
        <p:spPr>
          <a:xfrm>
            <a:off x="5259589" y="2609499"/>
            <a:ext cx="1997096" cy="478806"/>
          </a:xfrm>
          <a:prstGeom prst="ribbon">
            <a:avLst>
              <a:gd name="adj1" fmla="val 16667"/>
              <a:gd name="adj2" fmla="val 6629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Three</a:t>
            </a:r>
          </a:p>
        </p:txBody>
      </p:sp>
      <p:sp>
        <p:nvSpPr>
          <p:cNvPr id="52" name="带形: 前凸 51">
            <a:extLst>
              <a:ext uri="{FF2B5EF4-FFF2-40B4-BE49-F238E27FC236}">
                <a16:creationId xmlns:a16="http://schemas.microsoft.com/office/drawing/2014/main" id="{98379E3E-CE4E-6B36-21C1-738214F0DD70}"/>
              </a:ext>
            </a:extLst>
          </p:cNvPr>
          <p:cNvSpPr/>
          <p:nvPr/>
        </p:nvSpPr>
        <p:spPr>
          <a:xfrm>
            <a:off x="1407133" y="4205135"/>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Four</a:t>
            </a:r>
          </a:p>
        </p:txBody>
      </p:sp>
      <p:sp>
        <p:nvSpPr>
          <p:cNvPr id="53" name="带形: 前凸 52">
            <a:extLst>
              <a:ext uri="{FF2B5EF4-FFF2-40B4-BE49-F238E27FC236}">
                <a16:creationId xmlns:a16="http://schemas.microsoft.com/office/drawing/2014/main" id="{1A33DFA6-97A7-8D0E-F7A4-1C8EEC238147}"/>
              </a:ext>
            </a:extLst>
          </p:cNvPr>
          <p:cNvSpPr/>
          <p:nvPr/>
        </p:nvSpPr>
        <p:spPr>
          <a:xfrm>
            <a:off x="9001702" y="4062502"/>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Five</a:t>
            </a:r>
          </a:p>
        </p:txBody>
      </p:sp>
      <p:sp>
        <p:nvSpPr>
          <p:cNvPr id="54" name="日期占位符 11">
            <a:extLst>
              <a:ext uri="{FF2B5EF4-FFF2-40B4-BE49-F238E27FC236}">
                <a16:creationId xmlns:a16="http://schemas.microsoft.com/office/drawing/2014/main" id="{EFC63EF6-91B1-CE2D-7FD5-AE9B0F2CA6C1}"/>
              </a:ext>
            </a:extLst>
          </p:cNvPr>
          <p:cNvSpPr txBox="1">
            <a:spLocks/>
          </p:cNvSpPr>
          <p:nvPr/>
        </p:nvSpPr>
        <p:spPr>
          <a:xfrm>
            <a:off x="365760" y="6464808"/>
            <a:ext cx="987552"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sz="1400"/>
              <a:t>12/6/2022</a:t>
            </a:r>
            <a:endParaRPr lang="en-US" sz="1400"/>
          </a:p>
        </p:txBody>
      </p:sp>
      <p:sp>
        <p:nvSpPr>
          <p:cNvPr id="55" name="页脚占位符 12">
            <a:extLst>
              <a:ext uri="{FF2B5EF4-FFF2-40B4-BE49-F238E27FC236}">
                <a16:creationId xmlns:a16="http://schemas.microsoft.com/office/drawing/2014/main" id="{AFA1B5C7-315C-E357-0CF9-79B901DDFFD5}"/>
              </a:ext>
            </a:extLst>
          </p:cNvPr>
          <p:cNvSpPr txBox="1">
            <a:spLocks/>
          </p:cNvSpPr>
          <p:nvPr/>
        </p:nvSpPr>
        <p:spPr>
          <a:xfrm>
            <a:off x="4379976" y="6464808"/>
            <a:ext cx="3438144"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sz="1400"/>
              <a:t>Yelp Restaurant Star Rating Prediction</a:t>
            </a:r>
            <a:endParaRPr lang="en-US" sz="1400"/>
          </a:p>
        </p:txBody>
      </p:sp>
      <p:sp>
        <p:nvSpPr>
          <p:cNvPr id="56" name="灯片编号占位符 13">
            <a:extLst>
              <a:ext uri="{FF2B5EF4-FFF2-40B4-BE49-F238E27FC236}">
                <a16:creationId xmlns:a16="http://schemas.microsoft.com/office/drawing/2014/main" id="{E6A92C48-086B-6BF1-8270-DBDFE5570313}"/>
              </a:ext>
            </a:extLst>
          </p:cNvPr>
          <p:cNvSpPr txBox="1">
            <a:spLocks/>
          </p:cNvSpPr>
          <p:nvPr/>
        </p:nvSpPr>
        <p:spPr>
          <a:xfrm>
            <a:off x="11027664" y="6464808"/>
            <a:ext cx="987552"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fld id="{58FB4751-880F-D840-AAA9-3A15815CC996}" type="slidenum">
              <a:rPr lang="en-US" altLang="zh-CN" sz="1400" smtClean="0"/>
              <a:pPr/>
              <a:t>22</a:t>
            </a:fld>
            <a:endParaRPr lang="en-US" sz="1400"/>
          </a:p>
        </p:txBody>
      </p:sp>
    </p:spTree>
    <p:extLst>
      <p:ext uri="{BB962C8B-B14F-4D97-AF65-F5344CB8AC3E}">
        <p14:creationId xmlns:p14="http://schemas.microsoft.com/office/powerpoint/2010/main" val="306294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EBD1D-6A1E-32C4-7888-C5DE9D8E40C7}"/>
              </a:ext>
            </a:extLst>
          </p:cNvPr>
          <p:cNvSpPr>
            <a:spLocks noGrp="1"/>
          </p:cNvSpPr>
          <p:nvPr>
            <p:ph type="dt" sz="half" idx="10"/>
          </p:nvPr>
        </p:nvSpPr>
        <p:spPr/>
        <p:txBody>
          <a:bodyPr/>
          <a:lstStyle/>
          <a:p>
            <a:pPr rtl="0"/>
            <a:r>
              <a:rPr lang="en-US" altLang="zh-CN"/>
              <a:t>12/6/2022</a:t>
            </a:r>
            <a:endParaRPr lang="zh-CN"/>
          </a:p>
        </p:txBody>
      </p:sp>
      <p:sp>
        <p:nvSpPr>
          <p:cNvPr id="3" name="Footer Placeholder 2">
            <a:extLst>
              <a:ext uri="{FF2B5EF4-FFF2-40B4-BE49-F238E27FC236}">
                <a16:creationId xmlns:a16="http://schemas.microsoft.com/office/drawing/2014/main" id="{B1374E06-E6EF-5178-8D18-CC04728DDFCF}"/>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4" name="Slide Number Placeholder 3">
            <a:extLst>
              <a:ext uri="{FF2B5EF4-FFF2-40B4-BE49-F238E27FC236}">
                <a16:creationId xmlns:a16="http://schemas.microsoft.com/office/drawing/2014/main" id="{7131622F-5509-5947-2831-1E9E44981FE7}"/>
              </a:ext>
            </a:extLst>
          </p:cNvPr>
          <p:cNvSpPr>
            <a:spLocks noGrp="1"/>
          </p:cNvSpPr>
          <p:nvPr>
            <p:ph type="sldNum" sz="quarter" idx="12"/>
          </p:nvPr>
        </p:nvSpPr>
        <p:spPr/>
        <p:txBody>
          <a:bodyPr/>
          <a:lstStyle/>
          <a:p>
            <a:pPr rtl="0"/>
            <a:fld id="{58FB4751-880F-D840-AAA9-3A15815CC996}" type="slidenum">
              <a:rPr lang="en-US" altLang="zh-CN" smtClean="0"/>
              <a:t>23</a:t>
            </a:fld>
            <a:endParaRPr lang="zh-CN"/>
          </a:p>
        </p:txBody>
      </p:sp>
      <p:sp>
        <p:nvSpPr>
          <p:cNvPr id="6" name="Flowchart: Magnetic Disk 5">
            <a:extLst>
              <a:ext uri="{FF2B5EF4-FFF2-40B4-BE49-F238E27FC236}">
                <a16:creationId xmlns:a16="http://schemas.microsoft.com/office/drawing/2014/main" id="{CCC9034A-23D4-4C55-56A2-0044EE3DFBBF}"/>
              </a:ext>
            </a:extLst>
          </p:cNvPr>
          <p:cNvSpPr/>
          <p:nvPr/>
        </p:nvSpPr>
        <p:spPr>
          <a:xfrm>
            <a:off x="588133" y="1299186"/>
            <a:ext cx="1356522" cy="15472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Subset Restaurants</a:t>
            </a:r>
          </a:p>
          <a:p>
            <a:pPr algn="ctr"/>
            <a:r>
              <a:rPr lang="en-US" sz="1400">
                <a:solidFill>
                  <a:schemeClr val="tx1"/>
                </a:solidFill>
              </a:rPr>
              <a:t>Business</a:t>
            </a:r>
          </a:p>
        </p:txBody>
      </p:sp>
      <p:sp>
        <p:nvSpPr>
          <p:cNvPr id="17" name="Flowchart: Magnetic Disk 16">
            <a:extLst>
              <a:ext uri="{FF2B5EF4-FFF2-40B4-BE49-F238E27FC236}">
                <a16:creationId xmlns:a16="http://schemas.microsoft.com/office/drawing/2014/main" id="{DCA9929D-EECE-8306-5A03-B25D41E5A609}"/>
              </a:ext>
            </a:extLst>
          </p:cNvPr>
          <p:cNvSpPr/>
          <p:nvPr/>
        </p:nvSpPr>
        <p:spPr>
          <a:xfrm>
            <a:off x="10247345" y="2276232"/>
            <a:ext cx="1356522" cy="15472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Business Attributes + Income</a:t>
            </a:r>
          </a:p>
        </p:txBody>
      </p:sp>
      <p:sp>
        <p:nvSpPr>
          <p:cNvPr id="18" name="TextBox 17">
            <a:extLst>
              <a:ext uri="{FF2B5EF4-FFF2-40B4-BE49-F238E27FC236}">
                <a16:creationId xmlns:a16="http://schemas.microsoft.com/office/drawing/2014/main" id="{CFDFC49E-EB13-A033-2226-00F6FB27E5D2}"/>
              </a:ext>
            </a:extLst>
          </p:cNvPr>
          <p:cNvSpPr txBox="1"/>
          <p:nvPr/>
        </p:nvSpPr>
        <p:spPr>
          <a:xfrm>
            <a:off x="618976" y="5151566"/>
            <a:ext cx="1468672" cy="369332"/>
          </a:xfrm>
          <a:prstGeom prst="rect">
            <a:avLst/>
          </a:prstGeom>
          <a:noFill/>
        </p:spPr>
        <p:txBody>
          <a:bodyPr wrap="none" rtlCol="0">
            <a:spAutoFit/>
          </a:bodyPr>
          <a:lstStyle>
            <a:defPPr rtl="0">
              <a:defRPr lang="zh-CN"/>
            </a:defPPr>
            <a:lvl1pPr>
              <a:defRPr sz="1400"/>
            </a:lvl1pPr>
          </a:lstStyle>
          <a:p>
            <a:r>
              <a:rPr lang="en-US" sz="1800"/>
              <a:t>Raw Dataset</a:t>
            </a:r>
          </a:p>
        </p:txBody>
      </p:sp>
      <p:sp>
        <p:nvSpPr>
          <p:cNvPr id="19" name="TextBox 18">
            <a:extLst>
              <a:ext uri="{FF2B5EF4-FFF2-40B4-BE49-F238E27FC236}">
                <a16:creationId xmlns:a16="http://schemas.microsoft.com/office/drawing/2014/main" id="{88440720-FA6A-ECBB-DF33-00F07FB4ACAB}"/>
              </a:ext>
            </a:extLst>
          </p:cNvPr>
          <p:cNvSpPr txBox="1"/>
          <p:nvPr/>
        </p:nvSpPr>
        <p:spPr>
          <a:xfrm>
            <a:off x="10080128" y="5071895"/>
            <a:ext cx="1895071" cy="369332"/>
          </a:xfrm>
          <a:prstGeom prst="rect">
            <a:avLst/>
          </a:prstGeom>
          <a:noFill/>
        </p:spPr>
        <p:txBody>
          <a:bodyPr wrap="none" rtlCol="0">
            <a:spAutoFit/>
          </a:bodyPr>
          <a:lstStyle>
            <a:defPPr rtl="0">
              <a:defRPr lang="zh-CN"/>
            </a:defPPr>
            <a:lvl1pPr>
              <a:defRPr sz="1400"/>
            </a:lvl1pPr>
          </a:lstStyle>
          <a:p>
            <a:r>
              <a:rPr lang="en-US" sz="1800"/>
              <a:t>Cleaned Dataset</a:t>
            </a:r>
          </a:p>
        </p:txBody>
      </p:sp>
      <p:sp>
        <p:nvSpPr>
          <p:cNvPr id="22" name="TextBox 21">
            <a:extLst>
              <a:ext uri="{FF2B5EF4-FFF2-40B4-BE49-F238E27FC236}">
                <a16:creationId xmlns:a16="http://schemas.microsoft.com/office/drawing/2014/main" id="{3CAAAD50-FFBC-9EBD-2336-BA13EC461557}"/>
              </a:ext>
            </a:extLst>
          </p:cNvPr>
          <p:cNvSpPr txBox="1"/>
          <p:nvPr/>
        </p:nvSpPr>
        <p:spPr>
          <a:xfrm>
            <a:off x="3572633" y="4951266"/>
            <a:ext cx="2124171" cy="646331"/>
          </a:xfrm>
          <a:prstGeom prst="rect">
            <a:avLst/>
          </a:prstGeom>
          <a:noFill/>
        </p:spPr>
        <p:txBody>
          <a:bodyPr wrap="none" rtlCol="0">
            <a:spAutoFit/>
          </a:bodyPr>
          <a:lstStyle>
            <a:defPPr rtl="0">
              <a:defRPr lang="zh-CN"/>
            </a:defPPr>
            <a:lvl1pPr>
              <a:defRPr sz="1400"/>
            </a:lvl1pPr>
          </a:lstStyle>
          <a:p>
            <a:r>
              <a:rPr lang="en-US" sz="1800"/>
              <a:t>Transform </a:t>
            </a:r>
          </a:p>
          <a:p>
            <a:r>
              <a:rPr lang="en-US" sz="1800"/>
              <a:t>Business Attributes</a:t>
            </a:r>
          </a:p>
        </p:txBody>
      </p:sp>
      <p:sp>
        <p:nvSpPr>
          <p:cNvPr id="32" name="Arrow: Right 31">
            <a:extLst>
              <a:ext uri="{FF2B5EF4-FFF2-40B4-BE49-F238E27FC236}">
                <a16:creationId xmlns:a16="http://schemas.microsoft.com/office/drawing/2014/main" id="{EB039EAF-0CD0-B0DA-39D5-94B619B9DC9E}"/>
              </a:ext>
            </a:extLst>
          </p:cNvPr>
          <p:cNvSpPr/>
          <p:nvPr/>
        </p:nvSpPr>
        <p:spPr>
          <a:xfrm rot="1748822">
            <a:off x="1937131" y="2344968"/>
            <a:ext cx="1643025" cy="396273"/>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2E8229-6079-1CA9-6A03-A92DA56E83F6}"/>
              </a:ext>
            </a:extLst>
          </p:cNvPr>
          <p:cNvSpPr/>
          <p:nvPr/>
        </p:nvSpPr>
        <p:spPr>
          <a:xfrm>
            <a:off x="5515274" y="2758161"/>
            <a:ext cx="1255408" cy="681135"/>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4283056-5AE0-7CE2-CD70-940EA2191A31}"/>
              </a:ext>
            </a:extLst>
          </p:cNvPr>
          <p:cNvSpPr/>
          <p:nvPr/>
        </p:nvSpPr>
        <p:spPr>
          <a:xfrm>
            <a:off x="8752820" y="2733488"/>
            <a:ext cx="1255408" cy="681135"/>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标题 3">
            <a:extLst>
              <a:ext uri="{FF2B5EF4-FFF2-40B4-BE49-F238E27FC236}">
                <a16:creationId xmlns:a16="http://schemas.microsoft.com/office/drawing/2014/main" id="{417BA440-4A53-5EC3-9AAB-C8B515C77610}"/>
              </a:ext>
            </a:extLst>
          </p:cNvPr>
          <p:cNvSpPr>
            <a:spLocks noGrp="1"/>
          </p:cNvSpPr>
          <p:nvPr>
            <p:ph type="title"/>
          </p:nvPr>
        </p:nvSpPr>
        <p:spPr>
          <a:xfrm>
            <a:off x="416194" y="368918"/>
            <a:ext cx="10515600" cy="676656"/>
          </a:xfrm>
        </p:spPr>
        <p:txBody>
          <a:bodyPr/>
          <a:lstStyle/>
          <a:p>
            <a:r>
              <a:rPr lang="en-US"/>
              <a:t>Pre-Processing (Business)</a:t>
            </a:r>
          </a:p>
        </p:txBody>
      </p:sp>
      <p:sp>
        <p:nvSpPr>
          <p:cNvPr id="5" name="Flowchart: Magnetic Disk 4">
            <a:extLst>
              <a:ext uri="{FF2B5EF4-FFF2-40B4-BE49-F238E27FC236}">
                <a16:creationId xmlns:a16="http://schemas.microsoft.com/office/drawing/2014/main" id="{BD21A074-0416-7FFA-A900-D3C3E2204ACB}"/>
              </a:ext>
            </a:extLst>
          </p:cNvPr>
          <p:cNvSpPr/>
          <p:nvPr/>
        </p:nvSpPr>
        <p:spPr>
          <a:xfrm>
            <a:off x="581265" y="3414623"/>
            <a:ext cx="1356522" cy="15472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Census Income</a:t>
            </a:r>
          </a:p>
        </p:txBody>
      </p:sp>
      <p:grpSp>
        <p:nvGrpSpPr>
          <p:cNvPr id="7" name="Group 6">
            <a:extLst>
              <a:ext uri="{FF2B5EF4-FFF2-40B4-BE49-F238E27FC236}">
                <a16:creationId xmlns:a16="http://schemas.microsoft.com/office/drawing/2014/main" id="{C156FABB-188D-22F6-CD27-9624ACA78F76}"/>
              </a:ext>
            </a:extLst>
          </p:cNvPr>
          <p:cNvGrpSpPr/>
          <p:nvPr/>
        </p:nvGrpSpPr>
        <p:grpSpPr>
          <a:xfrm>
            <a:off x="3622268" y="2374005"/>
            <a:ext cx="1673298" cy="1449449"/>
            <a:chOff x="3111177" y="1011810"/>
            <a:chExt cx="1147665" cy="1079050"/>
          </a:xfrm>
        </p:grpSpPr>
        <p:sp>
          <p:nvSpPr>
            <p:cNvPr id="8" name="Oval 7">
              <a:extLst>
                <a:ext uri="{FF2B5EF4-FFF2-40B4-BE49-F238E27FC236}">
                  <a16:creationId xmlns:a16="http://schemas.microsoft.com/office/drawing/2014/main" id="{1D806F6F-6340-A762-8CCB-0DC06B30FD16}"/>
                </a:ext>
              </a:extLst>
            </p:cNvPr>
            <p:cNvSpPr/>
            <p:nvPr/>
          </p:nvSpPr>
          <p:spPr>
            <a:xfrm>
              <a:off x="3111177" y="1011810"/>
              <a:ext cx="1147665" cy="1079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descr="Gears">
              <a:extLst>
                <a:ext uri="{FF2B5EF4-FFF2-40B4-BE49-F238E27FC236}">
                  <a16:creationId xmlns:a16="http://schemas.microsoft.com/office/drawing/2014/main" id="{B38BCFF9-3F2E-34FC-5BAD-716A390EEC5E}"/>
                </a:ext>
              </a:extLst>
            </p:cNvPr>
            <p:cNvSpPr/>
            <p:nvPr/>
          </p:nvSpPr>
          <p:spPr>
            <a:xfrm>
              <a:off x="3223500" y="1142195"/>
              <a:ext cx="926359" cy="86072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
        <p:nvSpPr>
          <p:cNvPr id="10" name="TextBox 9">
            <a:extLst>
              <a:ext uri="{FF2B5EF4-FFF2-40B4-BE49-F238E27FC236}">
                <a16:creationId xmlns:a16="http://schemas.microsoft.com/office/drawing/2014/main" id="{7941C4EF-6812-5D08-D27B-86899EC88566}"/>
              </a:ext>
            </a:extLst>
          </p:cNvPr>
          <p:cNvSpPr txBox="1"/>
          <p:nvPr/>
        </p:nvSpPr>
        <p:spPr>
          <a:xfrm>
            <a:off x="6939919" y="4951266"/>
            <a:ext cx="2393476" cy="646331"/>
          </a:xfrm>
          <a:prstGeom prst="rect">
            <a:avLst/>
          </a:prstGeom>
          <a:noFill/>
        </p:spPr>
        <p:txBody>
          <a:bodyPr wrap="none" rtlCol="0">
            <a:spAutoFit/>
          </a:bodyPr>
          <a:lstStyle>
            <a:defPPr rtl="0">
              <a:defRPr lang="zh-CN"/>
            </a:defPPr>
            <a:lvl1pPr>
              <a:defRPr sz="1400"/>
            </a:lvl1pPr>
          </a:lstStyle>
          <a:p>
            <a:r>
              <a:rPr lang="en-US" sz="1800"/>
              <a:t>Dropped Attributes </a:t>
            </a:r>
          </a:p>
          <a:p>
            <a:r>
              <a:rPr lang="en-US" sz="1800"/>
              <a:t>with High Correlation</a:t>
            </a:r>
          </a:p>
        </p:txBody>
      </p:sp>
      <p:grpSp>
        <p:nvGrpSpPr>
          <p:cNvPr id="20" name="Group 19">
            <a:extLst>
              <a:ext uri="{FF2B5EF4-FFF2-40B4-BE49-F238E27FC236}">
                <a16:creationId xmlns:a16="http://schemas.microsoft.com/office/drawing/2014/main" id="{23AA11D0-43FF-BF12-B0B3-B98D4220C838}"/>
              </a:ext>
            </a:extLst>
          </p:cNvPr>
          <p:cNvGrpSpPr/>
          <p:nvPr/>
        </p:nvGrpSpPr>
        <p:grpSpPr>
          <a:xfrm>
            <a:off x="6939919" y="2374005"/>
            <a:ext cx="1573784" cy="1449449"/>
            <a:chOff x="6881033" y="2143709"/>
            <a:chExt cx="1573784" cy="1449449"/>
          </a:xfrm>
        </p:grpSpPr>
        <p:sp>
          <p:nvSpPr>
            <p:cNvPr id="14" name="Oval 13">
              <a:extLst>
                <a:ext uri="{FF2B5EF4-FFF2-40B4-BE49-F238E27FC236}">
                  <a16:creationId xmlns:a16="http://schemas.microsoft.com/office/drawing/2014/main" id="{7640C2D1-1A20-4FEB-ABCE-AB1EFABA8DD9}"/>
                </a:ext>
              </a:extLst>
            </p:cNvPr>
            <p:cNvSpPr/>
            <p:nvPr/>
          </p:nvSpPr>
          <p:spPr>
            <a:xfrm>
              <a:off x="6881033" y="2143709"/>
              <a:ext cx="1573784" cy="1449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3" name="Graphic 12" descr="Cut with solid fill">
              <a:extLst>
                <a:ext uri="{FF2B5EF4-FFF2-40B4-BE49-F238E27FC236}">
                  <a16:creationId xmlns:a16="http://schemas.microsoft.com/office/drawing/2014/main" id="{B2C5F051-5E04-B913-E40A-45755EEE3F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7330" y="2374005"/>
              <a:ext cx="1106955" cy="1106955"/>
            </a:xfrm>
            <a:prstGeom prst="rect">
              <a:avLst/>
            </a:prstGeom>
          </p:spPr>
        </p:pic>
      </p:grpSp>
      <p:sp>
        <p:nvSpPr>
          <p:cNvPr id="16" name="Arrow: Right 15">
            <a:extLst>
              <a:ext uri="{FF2B5EF4-FFF2-40B4-BE49-F238E27FC236}">
                <a16:creationId xmlns:a16="http://schemas.microsoft.com/office/drawing/2014/main" id="{D7A7D8F4-0156-CEE7-859C-A7BFA0808370}"/>
              </a:ext>
            </a:extLst>
          </p:cNvPr>
          <p:cNvSpPr/>
          <p:nvPr/>
        </p:nvSpPr>
        <p:spPr>
          <a:xfrm rot="19555645">
            <a:off x="2047871" y="3632650"/>
            <a:ext cx="1628080" cy="396273"/>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a:extLst>
              <a:ext uri="{FF2B5EF4-FFF2-40B4-BE49-F238E27FC236}">
                <a16:creationId xmlns:a16="http://schemas.microsoft.com/office/drawing/2014/main" id="{BCAC8846-F801-33CB-19E5-C3EE747E7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86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内容占位符 11">
            <a:extLst>
              <a:ext uri="{FF2B5EF4-FFF2-40B4-BE49-F238E27FC236}">
                <a16:creationId xmlns:a16="http://schemas.microsoft.com/office/drawing/2014/main" id="{409BF1F5-75EA-0836-CA6B-23BD07183BEF}"/>
              </a:ext>
            </a:extLst>
          </p:cNvPr>
          <p:cNvSpPr>
            <a:spLocks noGrp="1"/>
          </p:cNvSpPr>
          <p:nvPr>
            <p:ph sz="half" idx="1"/>
          </p:nvPr>
        </p:nvSpPr>
        <p:spPr/>
        <p:txBody>
          <a:bodyPr/>
          <a:lstStyle/>
          <a:p>
            <a:r>
              <a:rPr lang="en-US"/>
              <a:t>Step One</a:t>
            </a:r>
          </a:p>
          <a:p>
            <a:pPr marL="342900" indent="-342900">
              <a:buFont typeface="Arial"/>
              <a:buChar char="•"/>
            </a:pPr>
            <a:r>
              <a:rPr lang="en-US" sz="2000">
                <a:cs typeface="Calibri"/>
              </a:rPr>
              <a:t>Get all businesses where category contains </a:t>
            </a:r>
            <a:r>
              <a:rPr lang="en-US" sz="2000" b="1">
                <a:solidFill>
                  <a:srgbClr val="C00000"/>
                </a:solidFill>
                <a:cs typeface="Calibri"/>
              </a:rPr>
              <a:t>'Restaurants', </a:t>
            </a:r>
            <a:r>
              <a:rPr lang="en-US" sz="2000" b="1" err="1">
                <a:solidFill>
                  <a:srgbClr val="C00000"/>
                </a:solidFill>
                <a:cs typeface="Calibri"/>
              </a:rPr>
              <a:t>is_open</a:t>
            </a:r>
            <a:r>
              <a:rPr lang="en-US" sz="2000" b="1">
                <a:solidFill>
                  <a:srgbClr val="C00000"/>
                </a:solidFill>
                <a:cs typeface="Calibri"/>
              </a:rPr>
              <a:t> == 1</a:t>
            </a:r>
            <a:r>
              <a:rPr lang="en-US" sz="2000" b="1">
                <a:cs typeface="Calibri"/>
              </a:rPr>
              <a:t>, and in</a:t>
            </a:r>
            <a:r>
              <a:rPr lang="en-US" sz="2000" b="1">
                <a:solidFill>
                  <a:srgbClr val="C00000"/>
                </a:solidFill>
                <a:cs typeface="Calibri"/>
              </a:rPr>
              <a:t> PA &amp; FL states</a:t>
            </a:r>
            <a:r>
              <a:rPr lang="en-US" sz="2000">
                <a:cs typeface="Calibri"/>
              </a:rPr>
              <a:t>:</a:t>
            </a:r>
          </a:p>
          <a:p>
            <a:pPr marL="800100" lvl="1" indent="-342900">
              <a:buFont typeface="Arial"/>
              <a:buChar char="•"/>
            </a:pPr>
            <a:endParaRPr lang="en-US" sz="2000">
              <a:cs typeface="Calibri"/>
            </a:endParaRPr>
          </a:p>
          <a:p>
            <a:pPr marL="800100" lvl="1" indent="-342900">
              <a:buFont typeface="Arial"/>
              <a:buChar char="•"/>
            </a:pPr>
            <a:r>
              <a:rPr lang="en-US" sz="2000" b="1">
                <a:cs typeface="Calibri"/>
              </a:rPr>
              <a:t> </a:t>
            </a:r>
            <a:r>
              <a:rPr lang="en-US" sz="2000" b="1">
                <a:solidFill>
                  <a:srgbClr val="C00000"/>
                </a:solidFill>
                <a:cs typeface="Calibri"/>
              </a:rPr>
              <a:t>13,993</a:t>
            </a:r>
            <a:r>
              <a:rPr lang="en-US" sz="2000">
                <a:cs typeface="Calibri"/>
              </a:rPr>
              <a:t> out of more than 150,000 businesses</a:t>
            </a:r>
          </a:p>
          <a:p>
            <a:pPr marL="457200" lvl="1" indent="0">
              <a:buNone/>
            </a:pPr>
            <a:endParaRPr lang="en-US" sz="2000">
              <a:cs typeface="Calibri"/>
            </a:endParaRPr>
          </a:p>
          <a:p>
            <a:pPr marL="800100" lvl="1" indent="-342900">
              <a:buFont typeface="Arial"/>
              <a:buChar char="•"/>
            </a:pPr>
            <a:r>
              <a:rPr lang="en-US" sz="2000">
                <a:cs typeface="Calibri"/>
              </a:rPr>
              <a:t>Selected relevant features: </a:t>
            </a:r>
            <a:r>
              <a:rPr lang="en-US" sz="2000" b="1" err="1">
                <a:solidFill>
                  <a:srgbClr val="C00000"/>
                </a:solidFill>
                <a:cs typeface="Calibri"/>
              </a:rPr>
              <a:t>business_id</a:t>
            </a:r>
            <a:r>
              <a:rPr lang="en-US" sz="2000" b="1">
                <a:solidFill>
                  <a:srgbClr val="C00000"/>
                </a:solidFill>
                <a:cs typeface="Calibri"/>
              </a:rPr>
              <a:t>, </a:t>
            </a:r>
            <a:r>
              <a:rPr lang="en-US" sz="2000" b="1" err="1">
                <a:solidFill>
                  <a:srgbClr val="C00000"/>
                </a:solidFill>
                <a:cs typeface="Calibri"/>
              </a:rPr>
              <a:t>business_name</a:t>
            </a:r>
            <a:r>
              <a:rPr lang="en-US" sz="2000" b="1">
                <a:solidFill>
                  <a:srgbClr val="C00000"/>
                </a:solidFill>
                <a:cs typeface="Calibri"/>
              </a:rPr>
              <a:t>, city, state, </a:t>
            </a:r>
            <a:r>
              <a:rPr lang="en-US" sz="2000" b="1" err="1">
                <a:solidFill>
                  <a:srgbClr val="C00000"/>
                </a:solidFill>
                <a:cs typeface="Calibri"/>
              </a:rPr>
              <a:t>postal_code</a:t>
            </a:r>
            <a:r>
              <a:rPr lang="en-US" sz="2000" b="1">
                <a:solidFill>
                  <a:srgbClr val="C00000"/>
                </a:solidFill>
                <a:cs typeface="Calibri"/>
              </a:rPr>
              <a:t>, stars, categories, </a:t>
            </a:r>
            <a:r>
              <a:rPr lang="en-US" sz="2000" b="1" err="1">
                <a:solidFill>
                  <a:srgbClr val="C00000"/>
                </a:solidFill>
                <a:cs typeface="Calibri"/>
              </a:rPr>
              <a:t>review_count</a:t>
            </a:r>
            <a:r>
              <a:rPr lang="en-US" sz="2000" b="1">
                <a:solidFill>
                  <a:srgbClr val="C00000"/>
                </a:solidFill>
                <a:cs typeface="Calibri"/>
              </a:rPr>
              <a:t>, attributes</a:t>
            </a:r>
          </a:p>
          <a:p>
            <a:endParaRPr lang="en-US"/>
          </a:p>
        </p:txBody>
      </p:sp>
      <p:sp>
        <p:nvSpPr>
          <p:cNvPr id="13" name="内容占位符 12">
            <a:extLst>
              <a:ext uri="{FF2B5EF4-FFF2-40B4-BE49-F238E27FC236}">
                <a16:creationId xmlns:a16="http://schemas.microsoft.com/office/drawing/2014/main" id="{16E18152-00AF-F585-173C-90BC5B3EA49B}"/>
              </a:ext>
            </a:extLst>
          </p:cNvPr>
          <p:cNvSpPr>
            <a:spLocks noGrp="1"/>
          </p:cNvSpPr>
          <p:nvPr>
            <p:ph sz="half" idx="2"/>
          </p:nvPr>
        </p:nvSpPr>
        <p:spPr/>
        <p:txBody>
          <a:bodyPr/>
          <a:lstStyle/>
          <a:p>
            <a:r>
              <a:rPr lang="en-US"/>
              <a:t>Step Two</a:t>
            </a:r>
          </a:p>
          <a:p>
            <a:pPr marL="342900" indent="-342900">
              <a:buFont typeface="Arial"/>
              <a:buChar char="•"/>
            </a:pPr>
            <a:r>
              <a:rPr lang="en-US" sz="2000">
                <a:cs typeface="Calibri"/>
              </a:rPr>
              <a:t>Merge with </a:t>
            </a:r>
            <a:r>
              <a:rPr lang="en-US" sz="2000" b="1">
                <a:solidFill>
                  <a:srgbClr val="C00000"/>
                </a:solidFill>
                <a:cs typeface="Calibri"/>
              </a:rPr>
              <a:t>Income Data </a:t>
            </a:r>
            <a:r>
              <a:rPr lang="en-US" sz="2000" b="1">
                <a:cs typeface="Calibri"/>
              </a:rPr>
              <a:t>on</a:t>
            </a:r>
            <a:r>
              <a:rPr lang="en-US" sz="2000" b="1">
                <a:solidFill>
                  <a:srgbClr val="C00000"/>
                </a:solidFill>
                <a:cs typeface="Calibri"/>
              </a:rPr>
              <a:t> </a:t>
            </a:r>
            <a:r>
              <a:rPr lang="en-US" sz="2000" b="1" err="1">
                <a:solidFill>
                  <a:srgbClr val="C00000"/>
                </a:solidFill>
                <a:cs typeface="Calibri"/>
              </a:rPr>
              <a:t>postal_code</a:t>
            </a:r>
            <a:r>
              <a:rPr lang="en-US" sz="2000">
                <a:cs typeface="Calibri"/>
              </a:rPr>
              <a:t>:</a:t>
            </a:r>
          </a:p>
          <a:p>
            <a:pPr marL="342900" indent="-342900">
              <a:buFont typeface="Arial"/>
              <a:buChar char="•"/>
            </a:pPr>
            <a:endParaRPr lang="en-US" sz="2000">
              <a:cs typeface="Calibri"/>
            </a:endParaRPr>
          </a:p>
          <a:p>
            <a:pPr marL="800100" lvl="1" indent="-342900">
              <a:buFont typeface="Arial"/>
              <a:buChar char="•"/>
            </a:pPr>
            <a:r>
              <a:rPr lang="en-US" sz="2000" b="1">
                <a:cs typeface="Calibri"/>
              </a:rPr>
              <a:t> </a:t>
            </a:r>
            <a:r>
              <a:rPr lang="en-US" sz="2000" b="1">
                <a:solidFill>
                  <a:srgbClr val="C00000"/>
                </a:solidFill>
                <a:cs typeface="Calibri"/>
              </a:rPr>
              <a:t>75 rows </a:t>
            </a:r>
            <a:r>
              <a:rPr lang="en-US" sz="2000" b="1">
                <a:cs typeface="Calibri"/>
              </a:rPr>
              <a:t>with</a:t>
            </a:r>
            <a:r>
              <a:rPr lang="en-US" sz="2000" b="1">
                <a:solidFill>
                  <a:srgbClr val="C00000"/>
                </a:solidFill>
                <a:cs typeface="Calibri"/>
              </a:rPr>
              <a:t> no average income data</a:t>
            </a:r>
            <a:r>
              <a:rPr lang="en-US" sz="2000" b="1">
                <a:solidFill>
                  <a:schemeClr val="accent3"/>
                </a:solidFill>
                <a:cs typeface="Calibri"/>
              </a:rPr>
              <a:t> </a:t>
            </a:r>
            <a:r>
              <a:rPr lang="en-US" sz="2000">
                <a:cs typeface="Calibri"/>
              </a:rPr>
              <a:t>=&gt; removed from the dataset</a:t>
            </a:r>
          </a:p>
          <a:p>
            <a:pPr marL="800100" lvl="1" indent="-342900">
              <a:buFont typeface="Arial"/>
              <a:buChar char="•"/>
            </a:pPr>
            <a:r>
              <a:rPr lang="en-US" sz="2000">
                <a:cs typeface="Calibri"/>
              </a:rPr>
              <a:t>Treat</a:t>
            </a:r>
            <a:r>
              <a:rPr lang="en-US" sz="2000">
                <a:solidFill>
                  <a:srgbClr val="000000"/>
                </a:solidFill>
                <a:cs typeface="Calibri"/>
              </a:rPr>
              <a:t> non-numeric income data (</a:t>
            </a:r>
            <a:r>
              <a:rPr lang="en-US" sz="2000">
                <a:solidFill>
                  <a:srgbClr val="000000"/>
                </a:solidFill>
                <a:ea typeface="+mn-lt"/>
                <a:cs typeface="+mn-lt"/>
              </a:rPr>
              <a:t>income = '-' and income = 'N')</a:t>
            </a:r>
            <a:r>
              <a:rPr lang="en-US" sz="2000">
                <a:solidFill>
                  <a:srgbClr val="000000"/>
                </a:solidFill>
                <a:cs typeface="Calibri"/>
              </a:rPr>
              <a:t> as nulls  (</a:t>
            </a:r>
            <a:r>
              <a:rPr lang="en-US" sz="2000">
                <a:solidFill>
                  <a:srgbClr val="C00000"/>
                </a:solidFill>
                <a:ea typeface="+mn-lt"/>
                <a:cs typeface="+mn-lt"/>
              </a:rPr>
              <a:t>4</a:t>
            </a:r>
            <a:r>
              <a:rPr lang="en-US" sz="2000" b="1">
                <a:solidFill>
                  <a:srgbClr val="C00000"/>
                </a:solidFill>
                <a:ea typeface="+mn-lt"/>
                <a:cs typeface="+mn-lt"/>
              </a:rPr>
              <a:t>5 rows</a:t>
            </a:r>
            <a:r>
              <a:rPr lang="en-US" sz="2000">
                <a:solidFill>
                  <a:srgbClr val="000000"/>
                </a:solidFill>
                <a:cs typeface="Calibri"/>
              </a:rPr>
              <a:t>)</a:t>
            </a:r>
            <a:endParaRPr lang="en-US">
              <a:cs typeface="Calibri"/>
            </a:endParaRPr>
          </a:p>
          <a:p>
            <a:pPr marL="800100" lvl="1" indent="-342900">
              <a:buFont typeface="Arial"/>
              <a:buChar char="•"/>
            </a:pPr>
            <a:r>
              <a:rPr lang="en-US" sz="2000" b="1">
                <a:cs typeface="Calibri"/>
              </a:rPr>
              <a:t> </a:t>
            </a:r>
            <a:r>
              <a:rPr lang="en-US" sz="2000" b="1">
                <a:solidFill>
                  <a:srgbClr val="C00000"/>
                </a:solidFill>
                <a:cs typeface="Calibri"/>
              </a:rPr>
              <a:t>13,724</a:t>
            </a:r>
            <a:r>
              <a:rPr lang="en-US" sz="2000">
                <a:cs typeface="Calibri"/>
              </a:rPr>
              <a:t> rows remained</a:t>
            </a:r>
            <a:endParaRPr lang="en-US"/>
          </a:p>
          <a:p>
            <a:endParaRPr lang="en-US"/>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7" name="日期占位符 16">
            <a:extLst>
              <a:ext uri="{FF2B5EF4-FFF2-40B4-BE49-F238E27FC236}">
                <a16:creationId xmlns:a16="http://schemas.microsoft.com/office/drawing/2014/main" id="{E13FF435-77A5-537B-0FF2-EFDE3C5C8F84}"/>
              </a:ext>
            </a:extLst>
          </p:cNvPr>
          <p:cNvSpPr>
            <a:spLocks noGrp="1"/>
          </p:cNvSpPr>
          <p:nvPr>
            <p:ph type="dt" sz="half" idx="10"/>
          </p:nvPr>
        </p:nvSpPr>
        <p:spPr/>
        <p:txBody>
          <a:bodyPr/>
          <a:lstStyle/>
          <a:p>
            <a:pPr rtl="0"/>
            <a:r>
              <a:rPr lang="en-US" altLang="zh-CN"/>
              <a:t>12/6/2022</a:t>
            </a:r>
            <a:endParaRPr lang="zh-CN"/>
          </a:p>
        </p:txBody>
      </p:sp>
      <p:sp>
        <p:nvSpPr>
          <p:cNvPr id="18" name="页脚占位符 17">
            <a:extLst>
              <a:ext uri="{FF2B5EF4-FFF2-40B4-BE49-F238E27FC236}">
                <a16:creationId xmlns:a16="http://schemas.microsoft.com/office/drawing/2014/main" id="{6766AE03-CA21-4BE0-2CCE-9482E0F3960E}"/>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9" name="灯片编号占位符 18">
            <a:extLst>
              <a:ext uri="{FF2B5EF4-FFF2-40B4-BE49-F238E27FC236}">
                <a16:creationId xmlns:a16="http://schemas.microsoft.com/office/drawing/2014/main" id="{A7683CBE-35AE-425B-F4E9-8B38A09586B3}"/>
              </a:ext>
            </a:extLst>
          </p:cNvPr>
          <p:cNvSpPr>
            <a:spLocks noGrp="1"/>
          </p:cNvSpPr>
          <p:nvPr>
            <p:ph type="sldNum" sz="quarter" idx="12"/>
          </p:nvPr>
        </p:nvSpPr>
        <p:spPr/>
        <p:txBody>
          <a:bodyPr/>
          <a:lstStyle/>
          <a:p>
            <a:pPr rtl="0"/>
            <a:fld id="{58FB4751-880F-D840-AAA9-3A15815CC996}" type="slidenum">
              <a:rPr lang="en-US" altLang="zh-CN" smtClean="0"/>
              <a:t>24</a:t>
            </a:fld>
            <a:endParaRPr lang="zh-CN"/>
          </a:p>
        </p:txBody>
      </p:sp>
    </p:spTree>
    <p:extLst>
      <p:ext uri="{BB962C8B-B14F-4D97-AF65-F5344CB8AC3E}">
        <p14:creationId xmlns:p14="http://schemas.microsoft.com/office/powerpoint/2010/main" val="2456134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365760" y="446037"/>
            <a:ext cx="9144000" cy="676656"/>
          </a:xfrm>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67040C7-CB46-08A0-170E-001F6181B370}"/>
              </a:ext>
            </a:extLst>
          </p:cNvPr>
          <p:cNvSpPr txBox="1"/>
          <p:nvPr/>
        </p:nvSpPr>
        <p:spPr>
          <a:xfrm>
            <a:off x="365760" y="1208894"/>
            <a:ext cx="5239568" cy="830997"/>
          </a:xfrm>
          <a:prstGeom prst="rect">
            <a:avLst/>
          </a:prstGeom>
          <a:noFill/>
        </p:spPr>
        <p:txBody>
          <a:bodyPr wrap="square" rtlCol="0">
            <a:spAutoFit/>
          </a:bodyPr>
          <a:lstStyle/>
          <a:p>
            <a:pPr marL="285750" indent="-285750">
              <a:buFont typeface="Arial" panose="020B0604020202020204" pitchFamily="34" charset="0"/>
              <a:buChar char="•"/>
            </a:pPr>
            <a:r>
              <a:rPr lang="en-US" sz="2800">
                <a:cs typeface="Calibri"/>
              </a:rPr>
              <a:t>Step Three</a:t>
            </a:r>
          </a:p>
          <a:p>
            <a:pPr marL="285750" indent="-285750">
              <a:buFont typeface="Arial" panose="020B0604020202020204" pitchFamily="34" charset="0"/>
              <a:buChar char="•"/>
            </a:pPr>
            <a:r>
              <a:rPr lang="en-US" sz="2000">
                <a:cs typeface="Calibri"/>
              </a:rPr>
              <a:t>All attributes are originally in </a:t>
            </a:r>
            <a:r>
              <a:rPr lang="en-US" sz="2000" b="1">
                <a:solidFill>
                  <a:srgbClr val="C00000"/>
                </a:solidFill>
                <a:cs typeface="Calibri"/>
              </a:rPr>
              <a:t>string forms</a:t>
            </a:r>
            <a:r>
              <a:rPr lang="en-US" sz="2000">
                <a:cs typeface="Calibri"/>
              </a:rPr>
              <a:t>:</a:t>
            </a:r>
            <a:endParaRPr lang="en-US" sz="2000"/>
          </a:p>
        </p:txBody>
      </p:sp>
      <p:pic>
        <p:nvPicPr>
          <p:cNvPr id="13" name="Picture 5" descr="Text&#10;&#10;Description automatically generated">
            <a:extLst>
              <a:ext uri="{FF2B5EF4-FFF2-40B4-BE49-F238E27FC236}">
                <a16:creationId xmlns:a16="http://schemas.microsoft.com/office/drawing/2014/main" id="{22FFB792-A918-ACCB-5C13-F13FD03E51E2}"/>
              </a:ext>
            </a:extLst>
          </p:cNvPr>
          <p:cNvPicPr>
            <a:picLocks noChangeAspect="1"/>
          </p:cNvPicPr>
          <p:nvPr/>
        </p:nvPicPr>
        <p:blipFill rotWithShape="1">
          <a:blip r:embed="rId3"/>
          <a:srcRect r="36359"/>
          <a:stretch/>
        </p:blipFill>
        <p:spPr>
          <a:xfrm>
            <a:off x="5576414" y="1024443"/>
            <a:ext cx="6615586" cy="919340"/>
          </a:xfrm>
          <a:prstGeom prst="rect">
            <a:avLst/>
          </a:prstGeom>
        </p:spPr>
      </p:pic>
      <p:grpSp>
        <p:nvGrpSpPr>
          <p:cNvPr id="14" name="Group 12">
            <a:extLst>
              <a:ext uri="{FF2B5EF4-FFF2-40B4-BE49-F238E27FC236}">
                <a16:creationId xmlns:a16="http://schemas.microsoft.com/office/drawing/2014/main" id="{3CB21DAD-A48A-9C48-7C65-D7F5F24C0F54}"/>
              </a:ext>
            </a:extLst>
          </p:cNvPr>
          <p:cNvGrpSpPr/>
          <p:nvPr/>
        </p:nvGrpSpPr>
        <p:grpSpPr>
          <a:xfrm>
            <a:off x="7282421" y="2006407"/>
            <a:ext cx="3000372" cy="4324835"/>
            <a:chOff x="5755091" y="2257406"/>
            <a:chExt cx="3451053" cy="4489024"/>
          </a:xfrm>
        </p:grpSpPr>
        <p:pic>
          <p:nvPicPr>
            <p:cNvPr id="15" name="Picture 7" descr="Table&#10;&#10;Description automatically generated">
              <a:extLst>
                <a:ext uri="{FF2B5EF4-FFF2-40B4-BE49-F238E27FC236}">
                  <a16:creationId xmlns:a16="http://schemas.microsoft.com/office/drawing/2014/main" id="{697D1D0D-A90B-F0CC-985C-8D869A1FF277}"/>
                </a:ext>
              </a:extLst>
            </p:cNvPr>
            <p:cNvPicPr>
              <a:picLocks noChangeAspect="1"/>
            </p:cNvPicPr>
            <p:nvPr/>
          </p:nvPicPr>
          <p:blipFill rotWithShape="1">
            <a:blip r:embed="rId4"/>
            <a:srcRect t="9129" r="10783" b="-1692"/>
            <a:stretch/>
          </p:blipFill>
          <p:spPr>
            <a:xfrm>
              <a:off x="5755091" y="2257406"/>
              <a:ext cx="3451053" cy="4489024"/>
            </a:xfrm>
            <a:prstGeom prst="rect">
              <a:avLst/>
            </a:prstGeom>
          </p:spPr>
        </p:pic>
        <p:sp>
          <p:nvSpPr>
            <p:cNvPr id="16" name="Rectangle 11">
              <a:extLst>
                <a:ext uri="{FF2B5EF4-FFF2-40B4-BE49-F238E27FC236}">
                  <a16:creationId xmlns:a16="http://schemas.microsoft.com/office/drawing/2014/main" id="{427816DB-DF19-C853-A8A7-2128D91D7036}"/>
                </a:ext>
              </a:extLst>
            </p:cNvPr>
            <p:cNvSpPr/>
            <p:nvPr/>
          </p:nvSpPr>
          <p:spPr>
            <a:xfrm>
              <a:off x="6269281" y="2476870"/>
              <a:ext cx="2537368" cy="3275860"/>
            </a:xfrm>
            <a:prstGeom prst="rect">
              <a:avLst/>
            </a:prstGeom>
            <a:noFill/>
            <a:ln w="381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aphicFrame>
        <p:nvGraphicFramePr>
          <p:cNvPr id="17" name="Diagram 10">
            <a:extLst>
              <a:ext uri="{FF2B5EF4-FFF2-40B4-BE49-F238E27FC236}">
                <a16:creationId xmlns:a16="http://schemas.microsoft.com/office/drawing/2014/main" id="{A70B9EDA-FF38-396E-2637-406B31786C67}"/>
              </a:ext>
            </a:extLst>
          </p:cNvPr>
          <p:cNvGraphicFramePr/>
          <p:nvPr>
            <p:extLst>
              <p:ext uri="{D42A27DB-BD31-4B8C-83A1-F6EECF244321}">
                <p14:modId xmlns:p14="http://schemas.microsoft.com/office/powerpoint/2010/main" val="2001987063"/>
              </p:ext>
            </p:extLst>
          </p:nvPr>
        </p:nvGraphicFramePr>
        <p:xfrm>
          <a:off x="699217" y="2039891"/>
          <a:ext cx="3878393" cy="42441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8" name="Connector: Curved 14">
            <a:extLst>
              <a:ext uri="{FF2B5EF4-FFF2-40B4-BE49-F238E27FC236}">
                <a16:creationId xmlns:a16="http://schemas.microsoft.com/office/drawing/2014/main" id="{8EB2AB5C-B9B9-6139-AC7F-A99F57F7AE52}"/>
              </a:ext>
            </a:extLst>
          </p:cNvPr>
          <p:cNvCxnSpPr>
            <a:cxnSpLocks/>
          </p:cNvCxnSpPr>
          <p:nvPr/>
        </p:nvCxnSpPr>
        <p:spPr>
          <a:xfrm flipV="1">
            <a:off x="4544053" y="3994951"/>
            <a:ext cx="2904312" cy="1794379"/>
          </a:xfrm>
          <a:prstGeom prst="curvedConnector3">
            <a:avLst>
              <a:gd name="adj1" fmla="val 50000"/>
            </a:avLst>
          </a:prstGeom>
          <a:ln w="76200">
            <a:solidFill>
              <a:srgbClr val="AD5C4D"/>
            </a:solidFill>
            <a:tailEnd type="triangle"/>
          </a:ln>
        </p:spPr>
        <p:style>
          <a:lnRef idx="1">
            <a:schemeClr val="accent1"/>
          </a:lnRef>
          <a:fillRef idx="0">
            <a:schemeClr val="accent1"/>
          </a:fillRef>
          <a:effectRef idx="0">
            <a:schemeClr val="accent1"/>
          </a:effectRef>
          <a:fontRef idx="minor">
            <a:schemeClr val="tx1"/>
          </a:fontRef>
        </p:style>
      </p:cxnSp>
      <p:sp>
        <p:nvSpPr>
          <p:cNvPr id="24" name="日期占位符 23">
            <a:extLst>
              <a:ext uri="{FF2B5EF4-FFF2-40B4-BE49-F238E27FC236}">
                <a16:creationId xmlns:a16="http://schemas.microsoft.com/office/drawing/2014/main" id="{373AD1B3-6130-54F0-1BA9-D1A101CE5824}"/>
              </a:ext>
            </a:extLst>
          </p:cNvPr>
          <p:cNvSpPr>
            <a:spLocks noGrp="1"/>
          </p:cNvSpPr>
          <p:nvPr>
            <p:ph type="dt" sz="half" idx="10"/>
          </p:nvPr>
        </p:nvSpPr>
        <p:spPr/>
        <p:txBody>
          <a:bodyPr/>
          <a:lstStyle/>
          <a:p>
            <a:pPr rtl="0"/>
            <a:r>
              <a:rPr lang="en-US" altLang="zh-CN"/>
              <a:t>12/6/2022</a:t>
            </a:r>
            <a:endParaRPr lang="zh-CN"/>
          </a:p>
        </p:txBody>
      </p:sp>
      <p:sp>
        <p:nvSpPr>
          <p:cNvPr id="25" name="页脚占位符 24">
            <a:extLst>
              <a:ext uri="{FF2B5EF4-FFF2-40B4-BE49-F238E27FC236}">
                <a16:creationId xmlns:a16="http://schemas.microsoft.com/office/drawing/2014/main" id="{FD973F4B-E5F0-C6C1-4315-F6A5B22A6A51}"/>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26" name="灯片编号占位符 25">
            <a:extLst>
              <a:ext uri="{FF2B5EF4-FFF2-40B4-BE49-F238E27FC236}">
                <a16:creationId xmlns:a16="http://schemas.microsoft.com/office/drawing/2014/main" id="{9B7D00D7-BE11-E344-DA1A-7D262B257ECE}"/>
              </a:ext>
            </a:extLst>
          </p:cNvPr>
          <p:cNvSpPr>
            <a:spLocks noGrp="1"/>
          </p:cNvSpPr>
          <p:nvPr>
            <p:ph type="sldNum" sz="quarter" idx="12"/>
          </p:nvPr>
        </p:nvSpPr>
        <p:spPr/>
        <p:txBody>
          <a:bodyPr/>
          <a:lstStyle/>
          <a:p>
            <a:pPr rtl="0"/>
            <a:fld id="{58FB4751-880F-D840-AAA9-3A15815CC996}" type="slidenum">
              <a:rPr lang="en-US" altLang="zh-CN" smtClean="0"/>
              <a:t>25</a:t>
            </a:fld>
            <a:endParaRPr lang="zh-CN"/>
          </a:p>
        </p:txBody>
      </p:sp>
    </p:spTree>
    <p:extLst>
      <p:ext uri="{BB962C8B-B14F-4D97-AF65-F5344CB8AC3E}">
        <p14:creationId xmlns:p14="http://schemas.microsoft.com/office/powerpoint/2010/main" val="306749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365760" y="446037"/>
            <a:ext cx="9144000" cy="676656"/>
          </a:xfrm>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67040C7-CB46-08A0-170E-001F6181B370}"/>
              </a:ext>
            </a:extLst>
          </p:cNvPr>
          <p:cNvSpPr txBox="1"/>
          <p:nvPr/>
        </p:nvSpPr>
        <p:spPr>
          <a:xfrm>
            <a:off x="365760" y="1208894"/>
            <a:ext cx="5239568" cy="830997"/>
          </a:xfrm>
          <a:prstGeom prst="rect">
            <a:avLst/>
          </a:prstGeom>
          <a:noFill/>
        </p:spPr>
        <p:txBody>
          <a:bodyPr wrap="square" rtlCol="0">
            <a:spAutoFit/>
          </a:bodyPr>
          <a:lstStyle/>
          <a:p>
            <a:pPr marL="285750" indent="-285750">
              <a:buFont typeface="Arial" panose="020B0604020202020204" pitchFamily="34" charset="0"/>
              <a:buChar char="•"/>
            </a:pPr>
            <a:r>
              <a:rPr lang="en-US" sz="2800">
                <a:cs typeface="Calibri"/>
              </a:rPr>
              <a:t>Step Three (continued)</a:t>
            </a:r>
          </a:p>
          <a:p>
            <a:endParaRPr lang="en-US" sz="2000"/>
          </a:p>
        </p:txBody>
      </p:sp>
      <p:graphicFrame>
        <p:nvGraphicFramePr>
          <p:cNvPr id="3" name="图示 2">
            <a:extLst>
              <a:ext uri="{FF2B5EF4-FFF2-40B4-BE49-F238E27FC236}">
                <a16:creationId xmlns:a16="http://schemas.microsoft.com/office/drawing/2014/main" id="{392717AC-0244-1F85-1FC1-E3A151C9F39A}"/>
              </a:ext>
            </a:extLst>
          </p:cNvPr>
          <p:cNvGraphicFramePr/>
          <p:nvPr>
            <p:extLst>
              <p:ext uri="{D42A27DB-BD31-4B8C-83A1-F6EECF244321}">
                <p14:modId xmlns:p14="http://schemas.microsoft.com/office/powerpoint/2010/main" val="222630783"/>
              </p:ext>
            </p:extLst>
          </p:nvPr>
        </p:nvGraphicFramePr>
        <p:xfrm>
          <a:off x="859536" y="1940997"/>
          <a:ext cx="9743016" cy="4169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日期占位符 18">
            <a:extLst>
              <a:ext uri="{FF2B5EF4-FFF2-40B4-BE49-F238E27FC236}">
                <a16:creationId xmlns:a16="http://schemas.microsoft.com/office/drawing/2014/main" id="{ED88983A-1304-067E-E6A9-A5403F5B229F}"/>
              </a:ext>
            </a:extLst>
          </p:cNvPr>
          <p:cNvSpPr>
            <a:spLocks noGrp="1"/>
          </p:cNvSpPr>
          <p:nvPr>
            <p:ph type="dt" sz="half" idx="10"/>
          </p:nvPr>
        </p:nvSpPr>
        <p:spPr/>
        <p:txBody>
          <a:bodyPr/>
          <a:lstStyle/>
          <a:p>
            <a:pPr rtl="0"/>
            <a:r>
              <a:rPr lang="en-US" altLang="zh-CN"/>
              <a:t>12/6/2022</a:t>
            </a:r>
            <a:endParaRPr lang="zh-CN"/>
          </a:p>
        </p:txBody>
      </p:sp>
      <p:sp>
        <p:nvSpPr>
          <p:cNvPr id="20" name="页脚占位符 19">
            <a:extLst>
              <a:ext uri="{FF2B5EF4-FFF2-40B4-BE49-F238E27FC236}">
                <a16:creationId xmlns:a16="http://schemas.microsoft.com/office/drawing/2014/main" id="{D095BDFD-00BA-20FA-3E0D-E69ACC39E44E}"/>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21" name="灯片编号占位符 20">
            <a:extLst>
              <a:ext uri="{FF2B5EF4-FFF2-40B4-BE49-F238E27FC236}">
                <a16:creationId xmlns:a16="http://schemas.microsoft.com/office/drawing/2014/main" id="{8B73B7E6-F382-96CE-BC80-287DE9B25827}"/>
              </a:ext>
            </a:extLst>
          </p:cNvPr>
          <p:cNvSpPr>
            <a:spLocks noGrp="1"/>
          </p:cNvSpPr>
          <p:nvPr>
            <p:ph type="sldNum" sz="quarter" idx="12"/>
          </p:nvPr>
        </p:nvSpPr>
        <p:spPr/>
        <p:txBody>
          <a:bodyPr/>
          <a:lstStyle/>
          <a:p>
            <a:pPr rtl="0"/>
            <a:fld id="{58FB4751-880F-D840-AAA9-3A15815CC996}" type="slidenum">
              <a:rPr lang="en-US" altLang="zh-CN" smtClean="0"/>
              <a:t>26</a:t>
            </a:fld>
            <a:endParaRPr lang="zh-CN"/>
          </a:p>
        </p:txBody>
      </p:sp>
    </p:spTree>
    <p:extLst>
      <p:ext uri="{BB962C8B-B14F-4D97-AF65-F5344CB8AC3E}">
        <p14:creationId xmlns:p14="http://schemas.microsoft.com/office/powerpoint/2010/main" val="1779704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1169179" y="2846796"/>
            <a:ext cx="3010134" cy="1164407"/>
          </a:xfrm>
        </p:spPr>
        <p:txBody>
          <a:bodyPr/>
          <a:lstStyle/>
          <a:p>
            <a:r>
              <a:rPr lang="en-US"/>
              <a:t>All features after step three</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8" descr="Text&#10;&#10;Description automatically generated">
            <a:extLst>
              <a:ext uri="{FF2B5EF4-FFF2-40B4-BE49-F238E27FC236}">
                <a16:creationId xmlns:a16="http://schemas.microsoft.com/office/drawing/2014/main" id="{DF46C35E-DA6C-2C4C-A262-7124B40F75C0}"/>
              </a:ext>
            </a:extLst>
          </p:cNvPr>
          <p:cNvPicPr>
            <a:picLocks noChangeAspect="1"/>
          </p:cNvPicPr>
          <p:nvPr/>
        </p:nvPicPr>
        <p:blipFill>
          <a:blip r:embed="rId3"/>
          <a:stretch>
            <a:fillRect/>
          </a:stretch>
        </p:blipFill>
        <p:spPr>
          <a:xfrm>
            <a:off x="5148071" y="1380744"/>
            <a:ext cx="5578095" cy="4866010"/>
          </a:xfrm>
          <a:prstGeom prst="rect">
            <a:avLst/>
          </a:prstGeom>
        </p:spPr>
      </p:pic>
      <p:sp>
        <p:nvSpPr>
          <p:cNvPr id="13" name="日期占位符 12">
            <a:extLst>
              <a:ext uri="{FF2B5EF4-FFF2-40B4-BE49-F238E27FC236}">
                <a16:creationId xmlns:a16="http://schemas.microsoft.com/office/drawing/2014/main" id="{C11D80EA-D951-2F18-832D-C8B8EFE02A92}"/>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305C6A40-6C0B-38F9-EF58-242DB46AA918}"/>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E5C3815F-2852-DE33-8467-93345BCEFB61}"/>
              </a:ext>
            </a:extLst>
          </p:cNvPr>
          <p:cNvSpPr>
            <a:spLocks noGrp="1"/>
          </p:cNvSpPr>
          <p:nvPr>
            <p:ph type="sldNum" sz="quarter" idx="12"/>
          </p:nvPr>
        </p:nvSpPr>
        <p:spPr/>
        <p:txBody>
          <a:bodyPr/>
          <a:lstStyle/>
          <a:p>
            <a:pPr rtl="0"/>
            <a:fld id="{58FB4751-880F-D840-AAA9-3A15815CC996}" type="slidenum">
              <a:rPr lang="en-US" altLang="zh-CN" smtClean="0"/>
              <a:t>27</a:t>
            </a:fld>
            <a:endParaRPr lang="zh-CN"/>
          </a:p>
        </p:txBody>
      </p:sp>
    </p:spTree>
    <p:extLst>
      <p:ext uri="{BB962C8B-B14F-4D97-AF65-F5344CB8AC3E}">
        <p14:creationId xmlns:p14="http://schemas.microsoft.com/office/powerpoint/2010/main" val="3306363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859536" y="1496589"/>
            <a:ext cx="5181600" cy="4351338"/>
          </a:xfrm>
        </p:spPr>
        <p:txBody>
          <a:bodyPr/>
          <a:lstStyle/>
          <a:p>
            <a:r>
              <a:rPr lang="en-US"/>
              <a:t>Step Four</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图示 2">
            <a:extLst>
              <a:ext uri="{FF2B5EF4-FFF2-40B4-BE49-F238E27FC236}">
                <a16:creationId xmlns:a16="http://schemas.microsoft.com/office/drawing/2014/main" id="{DC0BC94D-6DD6-A570-7489-83763DB726F1}"/>
              </a:ext>
            </a:extLst>
          </p:cNvPr>
          <p:cNvGraphicFramePr/>
          <p:nvPr>
            <p:extLst>
              <p:ext uri="{D42A27DB-BD31-4B8C-83A1-F6EECF244321}">
                <p14:modId xmlns:p14="http://schemas.microsoft.com/office/powerpoint/2010/main" val="1548300836"/>
              </p:ext>
            </p:extLst>
          </p:nvPr>
        </p:nvGraphicFramePr>
        <p:xfrm>
          <a:off x="2382146" y="1784453"/>
          <a:ext cx="7715523" cy="4495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箭头: V 形 7">
            <a:extLst>
              <a:ext uri="{FF2B5EF4-FFF2-40B4-BE49-F238E27FC236}">
                <a16:creationId xmlns:a16="http://schemas.microsoft.com/office/drawing/2014/main" id="{EAFDBB42-1A3A-55DA-A1DF-F2598CF01472}"/>
              </a:ext>
            </a:extLst>
          </p:cNvPr>
          <p:cNvSpPr/>
          <p:nvPr/>
        </p:nvSpPr>
        <p:spPr>
          <a:xfrm>
            <a:off x="5990271" y="3672258"/>
            <a:ext cx="499272" cy="738734"/>
          </a:xfrm>
          <a:prstGeom prst="chevron">
            <a:avLst/>
          </a:prstGeom>
          <a:solidFill>
            <a:srgbClr val="AD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日期占位符 14">
            <a:extLst>
              <a:ext uri="{FF2B5EF4-FFF2-40B4-BE49-F238E27FC236}">
                <a16:creationId xmlns:a16="http://schemas.microsoft.com/office/drawing/2014/main" id="{C89FAAE3-4C4F-EEF2-1391-75B0E992C3C0}"/>
              </a:ext>
            </a:extLst>
          </p:cNvPr>
          <p:cNvSpPr>
            <a:spLocks noGrp="1"/>
          </p:cNvSpPr>
          <p:nvPr>
            <p:ph type="dt" sz="half" idx="10"/>
          </p:nvPr>
        </p:nvSpPr>
        <p:spPr/>
        <p:txBody>
          <a:bodyPr/>
          <a:lstStyle/>
          <a:p>
            <a:pPr rtl="0"/>
            <a:r>
              <a:rPr lang="en-US" altLang="zh-CN"/>
              <a:t>12/6/2022</a:t>
            </a:r>
            <a:endParaRPr lang="zh-CN"/>
          </a:p>
        </p:txBody>
      </p:sp>
      <p:sp>
        <p:nvSpPr>
          <p:cNvPr id="16" name="页脚占位符 15">
            <a:extLst>
              <a:ext uri="{FF2B5EF4-FFF2-40B4-BE49-F238E27FC236}">
                <a16:creationId xmlns:a16="http://schemas.microsoft.com/office/drawing/2014/main" id="{F0AB8F29-2176-E5D2-3330-ED67AC296A7F}"/>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7" name="灯片编号占位符 16">
            <a:extLst>
              <a:ext uri="{FF2B5EF4-FFF2-40B4-BE49-F238E27FC236}">
                <a16:creationId xmlns:a16="http://schemas.microsoft.com/office/drawing/2014/main" id="{8EFF8709-60CA-113C-5C6E-6A7AC60C8803}"/>
              </a:ext>
            </a:extLst>
          </p:cNvPr>
          <p:cNvSpPr>
            <a:spLocks noGrp="1"/>
          </p:cNvSpPr>
          <p:nvPr>
            <p:ph type="sldNum" sz="quarter" idx="12"/>
          </p:nvPr>
        </p:nvSpPr>
        <p:spPr/>
        <p:txBody>
          <a:bodyPr/>
          <a:lstStyle/>
          <a:p>
            <a:pPr rtl="0"/>
            <a:fld id="{58FB4751-880F-D840-AAA9-3A15815CC996}" type="slidenum">
              <a:rPr lang="en-US" altLang="zh-CN" smtClean="0"/>
              <a:t>28</a:t>
            </a:fld>
            <a:endParaRPr lang="zh-CN"/>
          </a:p>
        </p:txBody>
      </p:sp>
    </p:spTree>
    <p:extLst>
      <p:ext uri="{BB962C8B-B14F-4D97-AF65-F5344CB8AC3E}">
        <p14:creationId xmlns:p14="http://schemas.microsoft.com/office/powerpoint/2010/main" val="62887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732564" y="1059345"/>
            <a:ext cx="3010134" cy="1164407"/>
          </a:xfrm>
        </p:spPr>
        <p:txBody>
          <a:bodyPr/>
          <a:lstStyle/>
          <a:p>
            <a:r>
              <a:rPr lang="en-US"/>
              <a:t>Step Five</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525583" y="421945"/>
            <a:ext cx="9144000" cy="676656"/>
          </a:xfrm>
        </p:spPr>
        <p:txBody>
          <a:bodyPr/>
          <a:lstStyle/>
          <a:p>
            <a:r>
              <a:rPr lang="en-US"/>
              <a:t>Pre-Processing(Business)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5" descr="A picture containing shape&#10;&#10;Description automatically generated">
            <a:extLst>
              <a:ext uri="{FF2B5EF4-FFF2-40B4-BE49-F238E27FC236}">
                <a16:creationId xmlns:a16="http://schemas.microsoft.com/office/drawing/2014/main" id="{265F005D-3E9F-E16A-6DA1-C7F28232AB3A}"/>
              </a:ext>
            </a:extLst>
          </p:cNvPr>
          <p:cNvPicPr>
            <a:picLocks noChangeAspect="1"/>
          </p:cNvPicPr>
          <p:nvPr/>
        </p:nvPicPr>
        <p:blipFill>
          <a:blip r:embed="rId3"/>
          <a:stretch>
            <a:fillRect/>
          </a:stretch>
        </p:blipFill>
        <p:spPr>
          <a:xfrm>
            <a:off x="5714339" y="1202752"/>
            <a:ext cx="6430579" cy="4963886"/>
          </a:xfrm>
          <a:prstGeom prst="rect">
            <a:avLst/>
          </a:prstGeom>
        </p:spPr>
      </p:pic>
      <p:grpSp>
        <p:nvGrpSpPr>
          <p:cNvPr id="6" name="Group 8">
            <a:extLst>
              <a:ext uri="{FF2B5EF4-FFF2-40B4-BE49-F238E27FC236}">
                <a16:creationId xmlns:a16="http://schemas.microsoft.com/office/drawing/2014/main" id="{44D4D855-D00D-8681-6496-B8E6AFF2BAEF}"/>
              </a:ext>
            </a:extLst>
          </p:cNvPr>
          <p:cNvGrpSpPr/>
          <p:nvPr/>
        </p:nvGrpSpPr>
        <p:grpSpPr>
          <a:xfrm>
            <a:off x="732564" y="4327762"/>
            <a:ext cx="6658166" cy="1323439"/>
            <a:chOff x="289389" y="4806740"/>
            <a:chExt cx="6658166" cy="1323439"/>
          </a:xfrm>
        </p:grpSpPr>
        <p:pic>
          <p:nvPicPr>
            <p:cNvPr id="8" name="Picture 11" descr="Text&#10;&#10;Description automatically generated">
              <a:extLst>
                <a:ext uri="{FF2B5EF4-FFF2-40B4-BE49-F238E27FC236}">
                  <a16:creationId xmlns:a16="http://schemas.microsoft.com/office/drawing/2014/main" id="{648785DD-EE16-5636-B13F-E00F5A568A1B}"/>
                </a:ext>
              </a:extLst>
            </p:cNvPr>
            <p:cNvPicPr>
              <a:picLocks noChangeAspect="1"/>
            </p:cNvPicPr>
            <p:nvPr/>
          </p:nvPicPr>
          <p:blipFill>
            <a:blip r:embed="rId4"/>
            <a:stretch>
              <a:fillRect/>
            </a:stretch>
          </p:blipFill>
          <p:spPr>
            <a:xfrm>
              <a:off x="289389" y="4874605"/>
              <a:ext cx="6587447" cy="1158520"/>
            </a:xfrm>
            <a:prstGeom prst="rect">
              <a:avLst/>
            </a:prstGeom>
          </p:spPr>
        </p:pic>
        <p:sp>
          <p:nvSpPr>
            <p:cNvPr id="12" name="Rectangle 5">
              <a:extLst>
                <a:ext uri="{FF2B5EF4-FFF2-40B4-BE49-F238E27FC236}">
                  <a16:creationId xmlns:a16="http://schemas.microsoft.com/office/drawing/2014/main" id="{85BB9FFE-72BF-27D2-07B3-6C17E15D303F}"/>
                </a:ext>
              </a:extLst>
            </p:cNvPr>
            <p:cNvSpPr/>
            <p:nvPr/>
          </p:nvSpPr>
          <p:spPr>
            <a:xfrm>
              <a:off x="5810499" y="4806740"/>
              <a:ext cx="1137056" cy="1323439"/>
            </a:xfrm>
            <a:prstGeom prst="rect">
              <a:avLst/>
            </a:prstGeom>
            <a:noFill/>
            <a:ln w="38100">
              <a:solidFill>
                <a:srgbClr val="FF0000"/>
              </a:solid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sp>
        <p:nvSpPr>
          <p:cNvPr id="13" name="Rectangle 11">
            <a:extLst>
              <a:ext uri="{FF2B5EF4-FFF2-40B4-BE49-F238E27FC236}">
                <a16:creationId xmlns:a16="http://schemas.microsoft.com/office/drawing/2014/main" id="{34E171A2-01DA-CC2B-33F3-98C2EF003050}"/>
              </a:ext>
            </a:extLst>
          </p:cNvPr>
          <p:cNvSpPr/>
          <p:nvPr/>
        </p:nvSpPr>
        <p:spPr>
          <a:xfrm>
            <a:off x="5960272" y="5871901"/>
            <a:ext cx="1646407" cy="42868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a:t>Remove</a:t>
            </a:r>
            <a:endParaRPr lang="en-US" sz="2400" b="1">
              <a:solidFill>
                <a:schemeClr val="lt1"/>
              </a:solidFill>
            </a:endParaRPr>
          </a:p>
        </p:txBody>
      </p:sp>
      <p:sp>
        <p:nvSpPr>
          <p:cNvPr id="14" name="Arrow: Up 12">
            <a:extLst>
              <a:ext uri="{FF2B5EF4-FFF2-40B4-BE49-F238E27FC236}">
                <a16:creationId xmlns:a16="http://schemas.microsoft.com/office/drawing/2014/main" id="{1C41B7FA-A5C4-B068-BD32-3CC4906F3FBA}"/>
              </a:ext>
            </a:extLst>
          </p:cNvPr>
          <p:cNvSpPr/>
          <p:nvPr/>
        </p:nvSpPr>
        <p:spPr>
          <a:xfrm>
            <a:off x="6571373" y="5475149"/>
            <a:ext cx="395925" cy="372934"/>
          </a:xfrm>
          <a:prstGeom prst="up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lt1"/>
              </a:solidFill>
            </a:endParaRPr>
          </a:p>
        </p:txBody>
      </p:sp>
      <p:sp>
        <p:nvSpPr>
          <p:cNvPr id="15" name="文本框 14">
            <a:extLst>
              <a:ext uri="{FF2B5EF4-FFF2-40B4-BE49-F238E27FC236}">
                <a16:creationId xmlns:a16="http://schemas.microsoft.com/office/drawing/2014/main" id="{4B622F6A-966F-1F07-90D6-0EE7E9C1841D}"/>
              </a:ext>
            </a:extLst>
          </p:cNvPr>
          <p:cNvSpPr txBox="1"/>
          <p:nvPr/>
        </p:nvSpPr>
        <p:spPr>
          <a:xfrm>
            <a:off x="819033" y="1522903"/>
            <a:ext cx="4987272" cy="3139321"/>
          </a:xfrm>
          <a:prstGeom prst="rect">
            <a:avLst/>
          </a:prstGeom>
          <a:noFill/>
        </p:spPr>
        <p:txBody>
          <a:bodyPr wrap="square" rtlCol="0">
            <a:spAutoFit/>
          </a:bodyPr>
          <a:lstStyle/>
          <a:p>
            <a:pPr marL="342900" indent="-342900">
              <a:buFont typeface="Arial"/>
              <a:buChar char="•"/>
            </a:pPr>
            <a:r>
              <a:rPr lang="en-US" sz="2000">
                <a:cs typeface="Calibri"/>
              </a:rPr>
              <a:t>Dropping columns that have </a:t>
            </a:r>
            <a:r>
              <a:rPr lang="en-US" sz="2000" b="1">
                <a:solidFill>
                  <a:srgbClr val="C00000"/>
                </a:solidFill>
                <a:cs typeface="Calibri"/>
              </a:rPr>
              <a:t>absolute correlation coefficient more than 0.5</a:t>
            </a:r>
          </a:p>
          <a:p>
            <a:pPr marL="800100" lvl="1" indent="-342900">
              <a:buFont typeface="Courier New"/>
              <a:buChar char="o"/>
            </a:pPr>
            <a:r>
              <a:rPr lang="en-US" sz="2000">
                <a:ea typeface="+mn-lt"/>
                <a:cs typeface="+mn-lt"/>
              </a:rPr>
              <a:t>'</a:t>
            </a:r>
            <a:r>
              <a:rPr lang="en-US" sz="2000" err="1">
                <a:ea typeface="+mn-lt"/>
                <a:cs typeface="+mn-lt"/>
              </a:rPr>
              <a:t>GoodForMeal_breakfast</a:t>
            </a:r>
            <a:r>
              <a:rPr lang="en-US" sz="2000">
                <a:ea typeface="+mn-lt"/>
                <a:cs typeface="+mn-lt"/>
              </a:rPr>
              <a:t>'</a:t>
            </a:r>
          </a:p>
          <a:p>
            <a:pPr marL="800100" lvl="1" indent="-342900">
              <a:buFont typeface="Courier New"/>
              <a:buChar char="o"/>
            </a:pPr>
            <a:r>
              <a:rPr lang="en-US" sz="2000">
                <a:ea typeface="+mn-lt"/>
                <a:cs typeface="+mn-lt"/>
              </a:rPr>
              <a:t>"</a:t>
            </a:r>
            <a:r>
              <a:rPr lang="en-US" sz="2000" err="1">
                <a:ea typeface="+mn-lt"/>
                <a:cs typeface="+mn-lt"/>
              </a:rPr>
              <a:t>NoiseLevel</a:t>
            </a:r>
            <a:r>
              <a:rPr lang="en-US" sz="2000">
                <a:ea typeface="+mn-lt"/>
                <a:cs typeface="+mn-lt"/>
              </a:rPr>
              <a:t>_'quiet'"</a:t>
            </a:r>
            <a:endParaRPr lang="en-US">
              <a:ea typeface="+mn-lt"/>
              <a:cs typeface="+mn-lt"/>
            </a:endParaRPr>
          </a:p>
          <a:p>
            <a:pPr marL="800100" lvl="1" indent="-342900">
              <a:buFont typeface="Courier New"/>
              <a:buChar char="o"/>
            </a:pPr>
            <a:r>
              <a:rPr lang="en-US" sz="2000">
                <a:ea typeface="+mn-lt"/>
                <a:cs typeface="+mn-lt"/>
              </a:rPr>
              <a:t>"</a:t>
            </a:r>
            <a:r>
              <a:rPr lang="en-US" sz="2000" err="1">
                <a:ea typeface="+mn-lt"/>
                <a:cs typeface="+mn-lt"/>
              </a:rPr>
              <a:t>RestaurantsAttire</a:t>
            </a:r>
            <a:r>
              <a:rPr lang="en-US" sz="2000">
                <a:ea typeface="+mn-lt"/>
                <a:cs typeface="+mn-lt"/>
              </a:rPr>
              <a:t>_'dressy'"</a:t>
            </a:r>
            <a:endParaRPr lang="en-US">
              <a:ea typeface="+mn-lt"/>
              <a:cs typeface="+mn-lt"/>
            </a:endParaRPr>
          </a:p>
          <a:p>
            <a:pPr marL="800100" lvl="1" indent="-342900">
              <a:buFont typeface="Courier New"/>
              <a:buChar char="o"/>
            </a:pPr>
            <a:r>
              <a:rPr lang="en-US" sz="2000">
                <a:ea typeface="+mn-lt"/>
                <a:cs typeface="+mn-lt"/>
              </a:rPr>
              <a:t>"</a:t>
            </a:r>
            <a:r>
              <a:rPr lang="en-US" sz="2000" err="1">
                <a:ea typeface="+mn-lt"/>
                <a:cs typeface="+mn-lt"/>
              </a:rPr>
              <a:t>WiFi</a:t>
            </a:r>
            <a:r>
              <a:rPr lang="en-US" sz="2000">
                <a:ea typeface="+mn-lt"/>
                <a:cs typeface="+mn-lt"/>
              </a:rPr>
              <a:t>_'no'"</a:t>
            </a:r>
          </a:p>
          <a:p>
            <a:pPr marL="800100" lvl="1" indent="-342900">
              <a:buFont typeface="Courier New"/>
              <a:buChar char="o"/>
            </a:pPr>
            <a:r>
              <a:rPr lang="en-US" sz="2000">
                <a:ea typeface="+mn-lt"/>
                <a:cs typeface="+mn-lt"/>
              </a:rPr>
              <a:t>'RestaurantsPriceRange_2'</a:t>
            </a:r>
            <a:endParaRPr lang="en-US" sz="2000">
              <a:cs typeface="Calibri"/>
            </a:endParaRPr>
          </a:p>
          <a:p>
            <a:pPr marL="342900" indent="-342900">
              <a:buFont typeface="Wingdings"/>
              <a:buChar char="Ø"/>
            </a:pPr>
            <a:endParaRPr lang="en-US" sz="800">
              <a:cs typeface="Calibri"/>
            </a:endParaRPr>
          </a:p>
          <a:p>
            <a:pPr marL="1257300" lvl="2" indent="-342900">
              <a:buFont typeface="Wingdings"/>
              <a:buChar char="Ø"/>
            </a:pPr>
            <a:r>
              <a:rPr lang="en-US" sz="3200" b="1" i="1" u="sng">
                <a:solidFill>
                  <a:srgbClr val="C00000"/>
                </a:solidFill>
                <a:latin typeface="+mj-lt"/>
                <a:cs typeface="Calibri"/>
              </a:rPr>
              <a:t>44 features left</a:t>
            </a:r>
            <a:endParaRPr lang="en-US" sz="2800" b="1" i="1" u="sng">
              <a:solidFill>
                <a:srgbClr val="C00000"/>
              </a:solidFill>
              <a:latin typeface="+mj-lt"/>
              <a:cs typeface="Calibri"/>
            </a:endParaRPr>
          </a:p>
          <a:p>
            <a:endParaRPr lang="en-US"/>
          </a:p>
        </p:txBody>
      </p:sp>
      <p:sp>
        <p:nvSpPr>
          <p:cNvPr id="19" name="日期占位符 18">
            <a:extLst>
              <a:ext uri="{FF2B5EF4-FFF2-40B4-BE49-F238E27FC236}">
                <a16:creationId xmlns:a16="http://schemas.microsoft.com/office/drawing/2014/main" id="{DA978973-D026-7C60-62F1-2B150869A0AD}"/>
              </a:ext>
            </a:extLst>
          </p:cNvPr>
          <p:cNvSpPr>
            <a:spLocks noGrp="1"/>
          </p:cNvSpPr>
          <p:nvPr>
            <p:ph type="dt" sz="half" idx="10"/>
          </p:nvPr>
        </p:nvSpPr>
        <p:spPr/>
        <p:txBody>
          <a:bodyPr/>
          <a:lstStyle/>
          <a:p>
            <a:pPr rtl="0"/>
            <a:r>
              <a:rPr lang="en-US" altLang="zh-CN"/>
              <a:t>12/6/2022</a:t>
            </a:r>
            <a:endParaRPr lang="zh-CN"/>
          </a:p>
        </p:txBody>
      </p:sp>
      <p:sp>
        <p:nvSpPr>
          <p:cNvPr id="20" name="页脚占位符 19">
            <a:extLst>
              <a:ext uri="{FF2B5EF4-FFF2-40B4-BE49-F238E27FC236}">
                <a16:creationId xmlns:a16="http://schemas.microsoft.com/office/drawing/2014/main" id="{675DA95F-3823-43B0-E12D-31ADCF8436E1}"/>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21" name="灯片编号占位符 20">
            <a:extLst>
              <a:ext uri="{FF2B5EF4-FFF2-40B4-BE49-F238E27FC236}">
                <a16:creationId xmlns:a16="http://schemas.microsoft.com/office/drawing/2014/main" id="{03801324-6EFD-5193-6350-E6BF092648FD}"/>
              </a:ext>
            </a:extLst>
          </p:cNvPr>
          <p:cNvSpPr>
            <a:spLocks noGrp="1"/>
          </p:cNvSpPr>
          <p:nvPr>
            <p:ph type="sldNum" sz="quarter" idx="12"/>
          </p:nvPr>
        </p:nvSpPr>
        <p:spPr/>
        <p:txBody>
          <a:bodyPr/>
          <a:lstStyle/>
          <a:p>
            <a:pPr rtl="0"/>
            <a:fld id="{58FB4751-880F-D840-AAA9-3A15815CC996}" type="slidenum">
              <a:rPr lang="en-US" altLang="zh-CN" smtClean="0"/>
              <a:t>29</a:t>
            </a:fld>
            <a:endParaRPr lang="zh-CN"/>
          </a:p>
        </p:txBody>
      </p:sp>
    </p:spTree>
    <p:extLst>
      <p:ext uri="{BB962C8B-B14F-4D97-AF65-F5344CB8AC3E}">
        <p14:creationId xmlns:p14="http://schemas.microsoft.com/office/powerpoint/2010/main" val="407402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标题 25">
            <a:extLst>
              <a:ext uri="{FF2B5EF4-FFF2-40B4-BE49-F238E27FC236}">
                <a16:creationId xmlns:a16="http://schemas.microsoft.com/office/drawing/2014/main" id="{70BA96D9-2E56-3DBD-6315-048A1B2800FB}"/>
              </a:ext>
            </a:extLst>
          </p:cNvPr>
          <p:cNvSpPr>
            <a:spLocks noGrp="1"/>
          </p:cNvSpPr>
          <p:nvPr>
            <p:ph type="title"/>
          </p:nvPr>
        </p:nvSpPr>
        <p:spPr>
          <a:xfrm>
            <a:off x="452654" y="1214581"/>
            <a:ext cx="6694251" cy="676656"/>
          </a:xfrm>
        </p:spPr>
        <p:txBody>
          <a:bodyPr rtlCol="0"/>
          <a:lstStyle>
            <a:defPPr>
              <a:defRPr lang="zh-CN"/>
            </a:defPPr>
          </a:lstStyle>
          <a:p>
            <a:pPr rtl="0"/>
            <a:r>
              <a:rPr lang="en-US" altLang="zh-CN" sz="5400"/>
              <a:t>Problem Statement</a:t>
            </a:r>
            <a:endParaRPr lang="zh-CN" sz="5400"/>
          </a:p>
        </p:txBody>
      </p:sp>
      <p:sp>
        <p:nvSpPr>
          <p:cNvPr id="27" name="文本占位符 26">
            <a:extLst>
              <a:ext uri="{FF2B5EF4-FFF2-40B4-BE49-F238E27FC236}">
                <a16:creationId xmlns:a16="http://schemas.microsoft.com/office/drawing/2014/main" id="{64C89AC3-3D7A-65BB-C3F4-2B1CB19E78D1}"/>
              </a:ext>
            </a:extLst>
          </p:cNvPr>
          <p:cNvSpPr>
            <a:spLocks noGrp="1"/>
          </p:cNvSpPr>
          <p:nvPr>
            <p:ph type="body" sz="half" idx="2"/>
          </p:nvPr>
        </p:nvSpPr>
        <p:spPr>
          <a:xfrm>
            <a:off x="974369" y="2901340"/>
            <a:ext cx="4826181" cy="2495303"/>
          </a:xfrm>
        </p:spPr>
        <p:txBody>
          <a:bodyPr rtlCol="0">
            <a:noAutofit/>
          </a:bodyPr>
          <a:lstStyle>
            <a:defPPr>
              <a:defRPr lang="zh-CN"/>
            </a:defPPr>
          </a:lstStyle>
          <a:p>
            <a:pPr rtl="0"/>
            <a:r>
              <a:rPr lang="en-US" altLang="zh-CN" sz="3200" b="1"/>
              <a:t>To predict restaurants’ star rating in Pennsylvania &amp; Florida.</a:t>
            </a:r>
          </a:p>
          <a:p>
            <a:pPr rtl="0"/>
            <a:endParaRPr lang="zh-CN" sz="3200" b="1"/>
          </a:p>
        </p:txBody>
      </p:sp>
      <p:pic>
        <p:nvPicPr>
          <p:cNvPr id="7" name="Picture Placeholder 9" descr="Tacos with grilled peppers and tomatoes">
            <a:extLst>
              <a:ext uri="{FF2B5EF4-FFF2-40B4-BE49-F238E27FC236}">
                <a16:creationId xmlns:a16="http://schemas.microsoft.com/office/drawing/2014/main" id="{12C008B6-102D-5CEC-F6D0-6370FEDB44F6}"/>
              </a:ext>
            </a:extLst>
          </p:cNvPr>
          <p:cNvPicPr>
            <a:picLocks noGrp="1" noChangeAspect="1"/>
          </p:cNvPicPr>
          <p:nvPr>
            <p:ph type="pic" idx="1"/>
          </p:nvPr>
        </p:nvPicPr>
        <p:blipFill>
          <a:blip r:embed="rId3"/>
          <a:srcRect l="25758" r="25758"/>
          <a:stretch>
            <a:fillRect/>
          </a:stretch>
        </p:blipFill>
        <p:spPr>
          <a:xfrm>
            <a:off x="7815263" y="-22225"/>
            <a:ext cx="4376737" cy="6018213"/>
          </a:xfrm>
        </p:spPr>
      </p:pic>
      <p:sp>
        <p:nvSpPr>
          <p:cNvPr id="11" name="日期占位符 10">
            <a:extLst>
              <a:ext uri="{FF2B5EF4-FFF2-40B4-BE49-F238E27FC236}">
                <a16:creationId xmlns:a16="http://schemas.microsoft.com/office/drawing/2014/main" id="{A34BDE75-BBEB-C731-7B9C-292956B1C44A}"/>
              </a:ext>
            </a:extLst>
          </p:cNvPr>
          <p:cNvSpPr>
            <a:spLocks noGrp="1"/>
          </p:cNvSpPr>
          <p:nvPr>
            <p:ph type="dt" sz="half" idx="10"/>
          </p:nvPr>
        </p:nvSpPr>
        <p:spPr/>
        <p:txBody>
          <a:bodyPr/>
          <a:lstStyle/>
          <a:p>
            <a:pPr rtl="0"/>
            <a:r>
              <a:rPr lang="en-US" altLang="zh-CN"/>
              <a:t>12/6/2022</a:t>
            </a:r>
            <a:endParaRPr lang="zh-CN"/>
          </a:p>
        </p:txBody>
      </p:sp>
      <p:sp>
        <p:nvSpPr>
          <p:cNvPr id="12" name="页脚占位符 11">
            <a:extLst>
              <a:ext uri="{FF2B5EF4-FFF2-40B4-BE49-F238E27FC236}">
                <a16:creationId xmlns:a16="http://schemas.microsoft.com/office/drawing/2014/main" id="{5D66109E-6403-1B61-498C-47F8EF9294C9}"/>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3" name="灯片编号占位符 12">
            <a:extLst>
              <a:ext uri="{FF2B5EF4-FFF2-40B4-BE49-F238E27FC236}">
                <a16:creationId xmlns:a16="http://schemas.microsoft.com/office/drawing/2014/main" id="{804FDB15-18AB-8819-518A-FEB9CB2DC057}"/>
              </a:ext>
            </a:extLst>
          </p:cNvPr>
          <p:cNvSpPr>
            <a:spLocks noGrp="1"/>
          </p:cNvSpPr>
          <p:nvPr>
            <p:ph type="sldNum" sz="quarter" idx="12"/>
          </p:nvPr>
        </p:nvSpPr>
        <p:spPr/>
        <p:txBody>
          <a:bodyPr/>
          <a:lstStyle/>
          <a:p>
            <a:pPr rtl="0"/>
            <a:fld id="{58FB4751-880F-D840-AAA9-3A15815CC996}" type="slidenum">
              <a:rPr lang="en-US" altLang="zh-CN" smtClean="0"/>
              <a:t>3</a:t>
            </a:fld>
            <a:endParaRPr lang="zh-CN"/>
          </a:p>
        </p:txBody>
      </p:sp>
      <p:pic>
        <p:nvPicPr>
          <p:cNvPr id="14" name="Picture 2">
            <a:extLst>
              <a:ext uri="{FF2B5EF4-FFF2-40B4-BE49-F238E27FC236}">
                <a16:creationId xmlns:a16="http://schemas.microsoft.com/office/drawing/2014/main" id="{26B5FAD5-31B2-F7D1-ED4C-C54731729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334" y="5186363"/>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文本占位符 40">
            <a:extLst>
              <a:ext uri="{FF2B5EF4-FFF2-40B4-BE49-F238E27FC236}">
                <a16:creationId xmlns:a16="http://schemas.microsoft.com/office/drawing/2014/main" id="{5F922F39-5C96-8DAA-646C-16D32C539FBD}"/>
              </a:ext>
            </a:extLst>
          </p:cNvPr>
          <p:cNvSpPr>
            <a:spLocks noGrp="1"/>
          </p:cNvSpPr>
          <p:nvPr>
            <p:ph type="body" sz="quarter" idx="15"/>
          </p:nvPr>
        </p:nvSpPr>
        <p:spPr>
          <a:xfrm>
            <a:off x="8224695" y="926107"/>
            <a:ext cx="3551111" cy="2231330"/>
          </a:xfrm>
        </p:spPr>
        <p:txBody>
          <a:bodyPr/>
          <a:lstStyle/>
          <a:p>
            <a:r>
              <a:rPr lang="en-US" sz="2400" cap="none"/>
              <a:t>Text cleaning</a:t>
            </a:r>
          </a:p>
        </p:txBody>
      </p:sp>
      <p:sp>
        <p:nvSpPr>
          <p:cNvPr id="39" name="文本占位符 38">
            <a:extLst>
              <a:ext uri="{FF2B5EF4-FFF2-40B4-BE49-F238E27FC236}">
                <a16:creationId xmlns:a16="http://schemas.microsoft.com/office/drawing/2014/main" id="{33FDB5D7-246B-C639-3285-2C2F47C5DD4D}"/>
              </a:ext>
            </a:extLst>
          </p:cNvPr>
          <p:cNvSpPr>
            <a:spLocks noGrp="1"/>
          </p:cNvSpPr>
          <p:nvPr>
            <p:ph type="body" sz="quarter" idx="13"/>
          </p:nvPr>
        </p:nvSpPr>
        <p:spPr>
          <a:xfrm>
            <a:off x="416195" y="1380744"/>
            <a:ext cx="3551111" cy="2231330"/>
          </a:xfrm>
        </p:spPr>
        <p:txBody>
          <a:bodyPr/>
          <a:lstStyle/>
          <a:p>
            <a:r>
              <a:rPr lang="en-US" sz="2400" cap="none">
                <a:latin typeface="Microsoft YaHei UI"/>
              </a:rPr>
              <a:t>Subset data: </a:t>
            </a:r>
            <a:endParaRPr lang="en-US" sz="2400"/>
          </a:p>
          <a:p>
            <a:r>
              <a:rPr lang="en-US" sz="2400" cap="none">
                <a:latin typeface="Microsoft YaHei UI"/>
              </a:rPr>
              <a:t>Select reviews for chosen business IDs</a:t>
            </a:r>
            <a:endParaRPr lang="en-US" sz="2400"/>
          </a:p>
          <a:p>
            <a:endParaRPr lang="en-US"/>
          </a:p>
        </p:txBody>
      </p:sp>
      <p:sp>
        <p:nvSpPr>
          <p:cNvPr id="40" name="文本占位符 39">
            <a:extLst>
              <a:ext uri="{FF2B5EF4-FFF2-40B4-BE49-F238E27FC236}">
                <a16:creationId xmlns:a16="http://schemas.microsoft.com/office/drawing/2014/main" id="{05968883-4D6B-E533-EE74-8B010F3BDF47}"/>
              </a:ext>
            </a:extLst>
          </p:cNvPr>
          <p:cNvSpPr>
            <a:spLocks noGrp="1"/>
          </p:cNvSpPr>
          <p:nvPr>
            <p:ph type="body" sz="quarter" idx="14"/>
          </p:nvPr>
        </p:nvSpPr>
        <p:spPr>
          <a:xfrm>
            <a:off x="4482582" y="2762797"/>
            <a:ext cx="3551111" cy="2231330"/>
          </a:xfrm>
        </p:spPr>
        <p:txBody>
          <a:bodyPr/>
          <a:lstStyle/>
          <a:p>
            <a:r>
              <a:rPr lang="en-US" sz="2400" cap="none">
                <a:cs typeface="Calibri"/>
              </a:rPr>
              <a:t>Sentiment analysis</a:t>
            </a:r>
          </a:p>
        </p:txBody>
      </p:sp>
      <p:sp>
        <p:nvSpPr>
          <p:cNvPr id="42" name="文本占位符 41">
            <a:extLst>
              <a:ext uri="{FF2B5EF4-FFF2-40B4-BE49-F238E27FC236}">
                <a16:creationId xmlns:a16="http://schemas.microsoft.com/office/drawing/2014/main" id="{17DC912F-B6F0-B5A9-D7B1-EA7CF093B027}"/>
              </a:ext>
            </a:extLst>
          </p:cNvPr>
          <p:cNvSpPr>
            <a:spLocks noGrp="1"/>
          </p:cNvSpPr>
          <p:nvPr>
            <p:ph type="body" sz="quarter" idx="16"/>
          </p:nvPr>
        </p:nvSpPr>
        <p:spPr>
          <a:xfrm>
            <a:off x="8224696" y="4198707"/>
            <a:ext cx="3551111" cy="2157214"/>
          </a:xfrm>
        </p:spPr>
        <p:txBody>
          <a:bodyPr/>
          <a:lstStyle/>
          <a:p>
            <a:r>
              <a:rPr lang="en-US" sz="2400" cap="none">
                <a:cs typeface="Calibri"/>
              </a:rPr>
              <a:t>Merge with business dataset</a:t>
            </a:r>
          </a:p>
        </p:txBody>
      </p:sp>
      <p:sp>
        <p:nvSpPr>
          <p:cNvPr id="43" name="文本占位符 42">
            <a:extLst>
              <a:ext uri="{FF2B5EF4-FFF2-40B4-BE49-F238E27FC236}">
                <a16:creationId xmlns:a16="http://schemas.microsoft.com/office/drawing/2014/main" id="{753A8C9A-3FAC-041B-1BCC-0ADCBFFE2EE9}"/>
              </a:ext>
            </a:extLst>
          </p:cNvPr>
          <p:cNvSpPr>
            <a:spLocks noGrp="1"/>
          </p:cNvSpPr>
          <p:nvPr>
            <p:ph type="body" sz="quarter" idx="17"/>
          </p:nvPr>
        </p:nvSpPr>
        <p:spPr/>
        <p:txBody>
          <a:bodyPr/>
          <a:lstStyle/>
          <a:p>
            <a:r>
              <a:rPr lang="en-US" sz="2400" cap="none">
                <a:latin typeface="Microsoft YaHei UI"/>
              </a:rPr>
              <a:t>Combine polarity scores</a:t>
            </a:r>
            <a:endParaRPr lang="en-US" sz="2400" cap="none"/>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416194" y="368918"/>
            <a:ext cx="10515600" cy="676656"/>
          </a:xfrm>
        </p:spPr>
        <p:txBody>
          <a:bodyPr/>
          <a:lstStyle/>
          <a:p>
            <a:r>
              <a:rPr lang="en-US"/>
              <a:t>Pre-Processing (Review)</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2225" y="0"/>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48" name="带形: 前凸 47">
            <a:extLst>
              <a:ext uri="{FF2B5EF4-FFF2-40B4-BE49-F238E27FC236}">
                <a16:creationId xmlns:a16="http://schemas.microsoft.com/office/drawing/2014/main" id="{4B0CE9A9-4AEE-62EE-7BF1-9BD7BC802470}"/>
              </a:ext>
            </a:extLst>
          </p:cNvPr>
          <p:cNvSpPr/>
          <p:nvPr/>
        </p:nvSpPr>
        <p:spPr>
          <a:xfrm>
            <a:off x="1138791" y="1256599"/>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One</a:t>
            </a:r>
          </a:p>
        </p:txBody>
      </p:sp>
      <p:sp>
        <p:nvSpPr>
          <p:cNvPr id="50" name="带形: 前凸 49">
            <a:extLst>
              <a:ext uri="{FF2B5EF4-FFF2-40B4-BE49-F238E27FC236}">
                <a16:creationId xmlns:a16="http://schemas.microsoft.com/office/drawing/2014/main" id="{3A5FF5A9-C2D2-0D73-DBB2-70B625FD91A4}"/>
              </a:ext>
            </a:extLst>
          </p:cNvPr>
          <p:cNvSpPr/>
          <p:nvPr/>
        </p:nvSpPr>
        <p:spPr>
          <a:xfrm>
            <a:off x="9056113" y="848000"/>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Two</a:t>
            </a:r>
          </a:p>
        </p:txBody>
      </p:sp>
      <p:sp>
        <p:nvSpPr>
          <p:cNvPr id="51" name="带形: 前凸 50">
            <a:extLst>
              <a:ext uri="{FF2B5EF4-FFF2-40B4-BE49-F238E27FC236}">
                <a16:creationId xmlns:a16="http://schemas.microsoft.com/office/drawing/2014/main" id="{6FBAF603-1ED6-2884-0587-1F43FD3AE100}"/>
              </a:ext>
            </a:extLst>
          </p:cNvPr>
          <p:cNvSpPr/>
          <p:nvPr/>
        </p:nvSpPr>
        <p:spPr>
          <a:xfrm>
            <a:off x="5259589" y="2609499"/>
            <a:ext cx="1997096" cy="478806"/>
          </a:xfrm>
          <a:prstGeom prst="ribbon">
            <a:avLst>
              <a:gd name="adj1" fmla="val 16667"/>
              <a:gd name="adj2" fmla="val 6629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Three</a:t>
            </a:r>
          </a:p>
        </p:txBody>
      </p:sp>
      <p:sp>
        <p:nvSpPr>
          <p:cNvPr id="52" name="带形: 前凸 51">
            <a:extLst>
              <a:ext uri="{FF2B5EF4-FFF2-40B4-BE49-F238E27FC236}">
                <a16:creationId xmlns:a16="http://schemas.microsoft.com/office/drawing/2014/main" id="{98379E3E-CE4E-6B36-21C1-738214F0DD70}"/>
              </a:ext>
            </a:extLst>
          </p:cNvPr>
          <p:cNvSpPr/>
          <p:nvPr/>
        </p:nvSpPr>
        <p:spPr>
          <a:xfrm>
            <a:off x="1407133" y="4205135"/>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Four</a:t>
            </a:r>
          </a:p>
        </p:txBody>
      </p:sp>
      <p:sp>
        <p:nvSpPr>
          <p:cNvPr id="53" name="带形: 前凸 52">
            <a:extLst>
              <a:ext uri="{FF2B5EF4-FFF2-40B4-BE49-F238E27FC236}">
                <a16:creationId xmlns:a16="http://schemas.microsoft.com/office/drawing/2014/main" id="{1A33DFA6-97A7-8D0E-F7A4-1C8EEC238147}"/>
              </a:ext>
            </a:extLst>
          </p:cNvPr>
          <p:cNvSpPr/>
          <p:nvPr/>
        </p:nvSpPr>
        <p:spPr>
          <a:xfrm>
            <a:off x="9001702" y="4062502"/>
            <a:ext cx="1997096" cy="478806"/>
          </a:xfrm>
          <a:prstGeom prst="ribbon">
            <a:avLst>
              <a:gd name="adj1" fmla="val 16667"/>
              <a:gd name="adj2" fmla="val 6685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t>Step Five</a:t>
            </a:r>
          </a:p>
        </p:txBody>
      </p:sp>
      <p:sp>
        <p:nvSpPr>
          <p:cNvPr id="2" name="日期占位符 11">
            <a:extLst>
              <a:ext uri="{FF2B5EF4-FFF2-40B4-BE49-F238E27FC236}">
                <a16:creationId xmlns:a16="http://schemas.microsoft.com/office/drawing/2014/main" id="{B1926FE8-C947-BC6A-D4A8-AD1DF5ADFE87}"/>
              </a:ext>
            </a:extLst>
          </p:cNvPr>
          <p:cNvSpPr txBox="1">
            <a:spLocks/>
          </p:cNvSpPr>
          <p:nvPr/>
        </p:nvSpPr>
        <p:spPr>
          <a:xfrm>
            <a:off x="365760" y="6464808"/>
            <a:ext cx="987552"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sz="1400"/>
              <a:t>12/6/2022</a:t>
            </a:r>
            <a:endParaRPr lang="en-US" sz="1400"/>
          </a:p>
        </p:txBody>
      </p:sp>
      <p:sp>
        <p:nvSpPr>
          <p:cNvPr id="3" name="页脚占位符 12">
            <a:extLst>
              <a:ext uri="{FF2B5EF4-FFF2-40B4-BE49-F238E27FC236}">
                <a16:creationId xmlns:a16="http://schemas.microsoft.com/office/drawing/2014/main" id="{E5541514-D8C8-B93F-AFC2-58672430DBED}"/>
              </a:ext>
            </a:extLst>
          </p:cNvPr>
          <p:cNvSpPr txBox="1">
            <a:spLocks/>
          </p:cNvSpPr>
          <p:nvPr/>
        </p:nvSpPr>
        <p:spPr>
          <a:xfrm>
            <a:off x="4379976" y="6464808"/>
            <a:ext cx="3438144"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r>
              <a:rPr lang="en-US" altLang="zh-CN" sz="1400"/>
              <a:t>Yelp Restaurant Star Rating Prediction</a:t>
            </a:r>
            <a:endParaRPr lang="en-US" sz="1400"/>
          </a:p>
        </p:txBody>
      </p:sp>
      <p:sp>
        <p:nvSpPr>
          <p:cNvPr id="5" name="灯片编号占位符 13">
            <a:extLst>
              <a:ext uri="{FF2B5EF4-FFF2-40B4-BE49-F238E27FC236}">
                <a16:creationId xmlns:a16="http://schemas.microsoft.com/office/drawing/2014/main" id="{40DEF60B-6B5B-62F8-C66D-6E33D1D8B19A}"/>
              </a:ext>
            </a:extLst>
          </p:cNvPr>
          <p:cNvSpPr txBox="1">
            <a:spLocks/>
          </p:cNvSpPr>
          <p:nvPr/>
        </p:nvSpPr>
        <p:spPr>
          <a:xfrm>
            <a:off x="11027664" y="6464808"/>
            <a:ext cx="987552" cy="310896"/>
          </a:xfrm>
          <a:prstGeom prst="rect">
            <a:avLst/>
          </a:prstGeom>
        </p:spPr>
        <p:txBody>
          <a:bodyPr/>
          <a:lstStyle>
            <a:defPPr rtl="0">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a:lstStyle>
          <a:p>
            <a:fld id="{58FB4751-880F-D840-AAA9-3A15815CC996}" type="slidenum">
              <a:rPr lang="en-US" altLang="zh-CN" sz="1400" smtClean="0"/>
              <a:pPr/>
              <a:t>30</a:t>
            </a:fld>
            <a:endParaRPr lang="en-US" sz="1400"/>
          </a:p>
        </p:txBody>
      </p:sp>
    </p:spTree>
    <p:extLst>
      <p:ext uri="{BB962C8B-B14F-4D97-AF65-F5344CB8AC3E}">
        <p14:creationId xmlns:p14="http://schemas.microsoft.com/office/powerpoint/2010/main" val="3524880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AEBD1D-6A1E-32C4-7888-C5DE9D8E40C7}"/>
              </a:ext>
            </a:extLst>
          </p:cNvPr>
          <p:cNvSpPr>
            <a:spLocks noGrp="1"/>
          </p:cNvSpPr>
          <p:nvPr>
            <p:ph type="dt" sz="half" idx="10"/>
          </p:nvPr>
        </p:nvSpPr>
        <p:spPr/>
        <p:txBody>
          <a:bodyPr/>
          <a:lstStyle/>
          <a:p>
            <a:pPr rtl="0"/>
            <a:r>
              <a:rPr lang="en-US" altLang="zh-CN"/>
              <a:t>12/6/2022</a:t>
            </a:r>
            <a:endParaRPr lang="zh-CN"/>
          </a:p>
        </p:txBody>
      </p:sp>
      <p:sp>
        <p:nvSpPr>
          <p:cNvPr id="3" name="Footer Placeholder 2">
            <a:extLst>
              <a:ext uri="{FF2B5EF4-FFF2-40B4-BE49-F238E27FC236}">
                <a16:creationId xmlns:a16="http://schemas.microsoft.com/office/drawing/2014/main" id="{B1374E06-E6EF-5178-8D18-CC04728DDFCF}"/>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4" name="Slide Number Placeholder 3">
            <a:extLst>
              <a:ext uri="{FF2B5EF4-FFF2-40B4-BE49-F238E27FC236}">
                <a16:creationId xmlns:a16="http://schemas.microsoft.com/office/drawing/2014/main" id="{7131622F-5509-5947-2831-1E9E44981FE7}"/>
              </a:ext>
            </a:extLst>
          </p:cNvPr>
          <p:cNvSpPr>
            <a:spLocks noGrp="1"/>
          </p:cNvSpPr>
          <p:nvPr>
            <p:ph type="sldNum" sz="quarter" idx="12"/>
          </p:nvPr>
        </p:nvSpPr>
        <p:spPr/>
        <p:txBody>
          <a:bodyPr/>
          <a:lstStyle/>
          <a:p>
            <a:pPr rtl="0"/>
            <a:fld id="{58FB4751-880F-D840-AAA9-3A15815CC996}" type="slidenum">
              <a:rPr lang="en-US" altLang="zh-CN" smtClean="0"/>
              <a:t>31</a:t>
            </a:fld>
            <a:endParaRPr lang="zh-CN"/>
          </a:p>
        </p:txBody>
      </p:sp>
      <p:sp>
        <p:nvSpPr>
          <p:cNvPr id="6" name="Flowchart: Magnetic Disk 5">
            <a:extLst>
              <a:ext uri="{FF2B5EF4-FFF2-40B4-BE49-F238E27FC236}">
                <a16:creationId xmlns:a16="http://schemas.microsoft.com/office/drawing/2014/main" id="{CCC9034A-23D4-4C55-56A2-0044EE3DFBBF}"/>
              </a:ext>
            </a:extLst>
          </p:cNvPr>
          <p:cNvSpPr/>
          <p:nvPr/>
        </p:nvSpPr>
        <p:spPr>
          <a:xfrm>
            <a:off x="675050" y="2099659"/>
            <a:ext cx="1356522" cy="15472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Subset Restaurants</a:t>
            </a:r>
          </a:p>
          <a:p>
            <a:pPr algn="ctr"/>
            <a:r>
              <a:rPr lang="en-US" sz="1400">
                <a:solidFill>
                  <a:schemeClr val="tx1"/>
                </a:solidFill>
              </a:rPr>
              <a:t>Review</a:t>
            </a:r>
          </a:p>
        </p:txBody>
      </p:sp>
      <p:sp>
        <p:nvSpPr>
          <p:cNvPr id="17" name="Flowchart: Magnetic Disk 16">
            <a:extLst>
              <a:ext uri="{FF2B5EF4-FFF2-40B4-BE49-F238E27FC236}">
                <a16:creationId xmlns:a16="http://schemas.microsoft.com/office/drawing/2014/main" id="{DCA9929D-EECE-8306-5A03-B25D41E5A609}"/>
              </a:ext>
            </a:extLst>
          </p:cNvPr>
          <p:cNvSpPr/>
          <p:nvPr/>
        </p:nvSpPr>
        <p:spPr>
          <a:xfrm>
            <a:off x="10040284" y="2099659"/>
            <a:ext cx="1356522" cy="15472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Merge with Business Attributes + Income</a:t>
            </a:r>
          </a:p>
        </p:txBody>
      </p:sp>
      <p:sp>
        <p:nvSpPr>
          <p:cNvPr id="18" name="TextBox 17">
            <a:extLst>
              <a:ext uri="{FF2B5EF4-FFF2-40B4-BE49-F238E27FC236}">
                <a16:creationId xmlns:a16="http://schemas.microsoft.com/office/drawing/2014/main" id="{CFDFC49E-EB13-A033-2226-00F6FB27E5D2}"/>
              </a:ext>
            </a:extLst>
          </p:cNvPr>
          <p:cNvSpPr txBox="1"/>
          <p:nvPr/>
        </p:nvSpPr>
        <p:spPr>
          <a:xfrm>
            <a:off x="314084" y="4008957"/>
            <a:ext cx="2297424" cy="369332"/>
          </a:xfrm>
          <a:prstGeom prst="rect">
            <a:avLst/>
          </a:prstGeom>
          <a:noFill/>
        </p:spPr>
        <p:txBody>
          <a:bodyPr wrap="none" rtlCol="0">
            <a:spAutoFit/>
          </a:bodyPr>
          <a:lstStyle>
            <a:defPPr rtl="0">
              <a:defRPr lang="zh-CN"/>
            </a:defPPr>
            <a:lvl1pPr>
              <a:defRPr sz="1400"/>
            </a:lvl1pPr>
          </a:lstStyle>
          <a:p>
            <a:r>
              <a:rPr lang="en-US" sz="1800"/>
              <a:t>User Review Dataset</a:t>
            </a:r>
          </a:p>
        </p:txBody>
      </p:sp>
      <p:sp>
        <p:nvSpPr>
          <p:cNvPr id="19" name="TextBox 18">
            <a:extLst>
              <a:ext uri="{FF2B5EF4-FFF2-40B4-BE49-F238E27FC236}">
                <a16:creationId xmlns:a16="http://schemas.microsoft.com/office/drawing/2014/main" id="{88440720-FA6A-ECBB-DF33-00F07FB4ACAB}"/>
              </a:ext>
            </a:extLst>
          </p:cNvPr>
          <p:cNvSpPr txBox="1"/>
          <p:nvPr/>
        </p:nvSpPr>
        <p:spPr>
          <a:xfrm>
            <a:off x="10109243" y="4008957"/>
            <a:ext cx="1513556" cy="369332"/>
          </a:xfrm>
          <a:prstGeom prst="rect">
            <a:avLst/>
          </a:prstGeom>
          <a:noFill/>
        </p:spPr>
        <p:txBody>
          <a:bodyPr wrap="none" rtlCol="0">
            <a:spAutoFit/>
          </a:bodyPr>
          <a:lstStyle>
            <a:defPPr rtl="0">
              <a:defRPr lang="zh-CN"/>
            </a:defPPr>
            <a:lvl1pPr>
              <a:defRPr sz="1400"/>
            </a:lvl1pPr>
          </a:lstStyle>
          <a:p>
            <a:r>
              <a:rPr lang="en-US" sz="1800"/>
              <a:t>Final Dataset</a:t>
            </a:r>
          </a:p>
        </p:txBody>
      </p:sp>
      <p:grpSp>
        <p:nvGrpSpPr>
          <p:cNvPr id="23" name="Group 22">
            <a:extLst>
              <a:ext uri="{FF2B5EF4-FFF2-40B4-BE49-F238E27FC236}">
                <a16:creationId xmlns:a16="http://schemas.microsoft.com/office/drawing/2014/main" id="{E77BC71C-063F-671F-F79A-C7C0EC6AA4CB}"/>
              </a:ext>
            </a:extLst>
          </p:cNvPr>
          <p:cNvGrpSpPr/>
          <p:nvPr/>
        </p:nvGrpSpPr>
        <p:grpSpPr>
          <a:xfrm>
            <a:off x="6881033" y="2143709"/>
            <a:ext cx="1573784" cy="1449449"/>
            <a:chOff x="3082352" y="2260688"/>
            <a:chExt cx="1573784" cy="1449449"/>
          </a:xfrm>
        </p:grpSpPr>
        <p:sp>
          <p:nvSpPr>
            <p:cNvPr id="14" name="Oval 13">
              <a:extLst>
                <a:ext uri="{FF2B5EF4-FFF2-40B4-BE49-F238E27FC236}">
                  <a16:creationId xmlns:a16="http://schemas.microsoft.com/office/drawing/2014/main" id="{7640C2D1-1A20-4FEB-ABCE-AB1EFABA8DD9}"/>
                </a:ext>
              </a:extLst>
            </p:cNvPr>
            <p:cNvSpPr/>
            <p:nvPr/>
          </p:nvSpPr>
          <p:spPr>
            <a:xfrm>
              <a:off x="3082352" y="2260688"/>
              <a:ext cx="1573784" cy="1449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21" name="Graphic 20" descr="Customer review with solid fill">
              <a:extLst>
                <a:ext uri="{FF2B5EF4-FFF2-40B4-BE49-F238E27FC236}">
                  <a16:creationId xmlns:a16="http://schemas.microsoft.com/office/drawing/2014/main" id="{764E4A9F-0AED-23CF-FF57-21CFB6424B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8545" y="2453963"/>
              <a:ext cx="1101397" cy="1101397"/>
            </a:xfrm>
            <a:prstGeom prst="rect">
              <a:avLst/>
            </a:prstGeom>
          </p:spPr>
        </p:pic>
      </p:grpSp>
      <p:sp>
        <p:nvSpPr>
          <p:cNvPr id="22" name="TextBox 21">
            <a:extLst>
              <a:ext uri="{FF2B5EF4-FFF2-40B4-BE49-F238E27FC236}">
                <a16:creationId xmlns:a16="http://schemas.microsoft.com/office/drawing/2014/main" id="{3CAAAD50-FFBC-9EBD-2336-BA13EC461557}"/>
              </a:ext>
            </a:extLst>
          </p:cNvPr>
          <p:cNvSpPr txBox="1"/>
          <p:nvPr/>
        </p:nvSpPr>
        <p:spPr>
          <a:xfrm>
            <a:off x="3936005" y="3987493"/>
            <a:ext cx="1560877" cy="369332"/>
          </a:xfrm>
          <a:prstGeom prst="rect">
            <a:avLst/>
          </a:prstGeom>
          <a:noFill/>
        </p:spPr>
        <p:txBody>
          <a:bodyPr wrap="none" rtlCol="0">
            <a:spAutoFit/>
          </a:bodyPr>
          <a:lstStyle>
            <a:defPPr rtl="0">
              <a:defRPr lang="zh-CN"/>
            </a:defPPr>
            <a:lvl1pPr>
              <a:defRPr sz="1400"/>
            </a:lvl1pPr>
          </a:lstStyle>
          <a:p>
            <a:r>
              <a:rPr lang="en-US" sz="1800"/>
              <a:t>Text Cleaning</a:t>
            </a:r>
          </a:p>
        </p:txBody>
      </p:sp>
      <p:sp>
        <p:nvSpPr>
          <p:cNvPr id="24" name="TextBox 23">
            <a:extLst>
              <a:ext uri="{FF2B5EF4-FFF2-40B4-BE49-F238E27FC236}">
                <a16:creationId xmlns:a16="http://schemas.microsoft.com/office/drawing/2014/main" id="{03802597-99ED-B22B-9479-3FBD5B381342}"/>
              </a:ext>
            </a:extLst>
          </p:cNvPr>
          <p:cNvSpPr txBox="1"/>
          <p:nvPr/>
        </p:nvSpPr>
        <p:spPr>
          <a:xfrm>
            <a:off x="6821379" y="3987493"/>
            <a:ext cx="2121093" cy="369332"/>
          </a:xfrm>
          <a:prstGeom prst="rect">
            <a:avLst/>
          </a:prstGeom>
          <a:noFill/>
        </p:spPr>
        <p:txBody>
          <a:bodyPr wrap="none" rtlCol="0">
            <a:spAutoFit/>
          </a:bodyPr>
          <a:lstStyle>
            <a:defPPr rtl="0">
              <a:defRPr lang="zh-CN"/>
            </a:defPPr>
            <a:lvl1pPr>
              <a:defRPr sz="1400"/>
            </a:lvl1pPr>
          </a:lstStyle>
          <a:p>
            <a:r>
              <a:rPr lang="en-US" sz="1800"/>
              <a:t>Sentiment Analysis</a:t>
            </a:r>
          </a:p>
        </p:txBody>
      </p:sp>
      <p:grpSp>
        <p:nvGrpSpPr>
          <p:cNvPr id="27" name="Group 26">
            <a:extLst>
              <a:ext uri="{FF2B5EF4-FFF2-40B4-BE49-F238E27FC236}">
                <a16:creationId xmlns:a16="http://schemas.microsoft.com/office/drawing/2014/main" id="{948C90D3-D78C-EF3D-99A6-BF901AB30581}"/>
              </a:ext>
            </a:extLst>
          </p:cNvPr>
          <p:cNvGrpSpPr/>
          <p:nvPr/>
        </p:nvGrpSpPr>
        <p:grpSpPr>
          <a:xfrm>
            <a:off x="3731747" y="2143710"/>
            <a:ext cx="1573784" cy="1449449"/>
            <a:chOff x="6156521" y="2260687"/>
            <a:chExt cx="1573784" cy="1449449"/>
          </a:xfrm>
        </p:grpSpPr>
        <p:sp>
          <p:nvSpPr>
            <p:cNvPr id="15" name="Oval 14">
              <a:extLst>
                <a:ext uri="{FF2B5EF4-FFF2-40B4-BE49-F238E27FC236}">
                  <a16:creationId xmlns:a16="http://schemas.microsoft.com/office/drawing/2014/main" id="{ED7F7F18-1F72-2F6F-F859-EE887E8944FB}"/>
                </a:ext>
              </a:extLst>
            </p:cNvPr>
            <p:cNvSpPr/>
            <p:nvPr/>
          </p:nvSpPr>
          <p:spPr>
            <a:xfrm>
              <a:off x="6156521" y="2260687"/>
              <a:ext cx="1573784" cy="1449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26" name="Graphic 25" descr="Mop and bucket with solid fill">
              <a:extLst>
                <a:ext uri="{FF2B5EF4-FFF2-40B4-BE49-F238E27FC236}">
                  <a16:creationId xmlns:a16="http://schemas.microsoft.com/office/drawing/2014/main" id="{716CCC17-07D1-DB10-BC80-9E1A4D3D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0779" y="2426368"/>
              <a:ext cx="1074036" cy="1074036"/>
            </a:xfrm>
            <a:prstGeom prst="rect">
              <a:avLst/>
            </a:prstGeom>
          </p:spPr>
        </p:pic>
      </p:grpSp>
      <p:sp>
        <p:nvSpPr>
          <p:cNvPr id="32" name="Arrow: Right 31">
            <a:extLst>
              <a:ext uri="{FF2B5EF4-FFF2-40B4-BE49-F238E27FC236}">
                <a16:creationId xmlns:a16="http://schemas.microsoft.com/office/drawing/2014/main" id="{EB039EAF-0CD0-B0DA-39D5-94B619B9DC9E}"/>
              </a:ext>
            </a:extLst>
          </p:cNvPr>
          <p:cNvSpPr/>
          <p:nvPr/>
        </p:nvSpPr>
        <p:spPr>
          <a:xfrm>
            <a:off x="2240145" y="2547114"/>
            <a:ext cx="1255408" cy="681135"/>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02E8229-6079-1CA9-6A03-A92DA56E83F6}"/>
              </a:ext>
            </a:extLst>
          </p:cNvPr>
          <p:cNvSpPr/>
          <p:nvPr/>
        </p:nvSpPr>
        <p:spPr>
          <a:xfrm>
            <a:off x="5507529" y="2527865"/>
            <a:ext cx="1255408" cy="681135"/>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54283056-5AE0-7CE2-CD70-940EA2191A31}"/>
              </a:ext>
            </a:extLst>
          </p:cNvPr>
          <p:cNvSpPr/>
          <p:nvPr/>
        </p:nvSpPr>
        <p:spPr>
          <a:xfrm>
            <a:off x="8604094" y="2505841"/>
            <a:ext cx="1255408" cy="681135"/>
          </a:xfrm>
          <a:prstGeom prst="rightArrow">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标题 3">
            <a:extLst>
              <a:ext uri="{FF2B5EF4-FFF2-40B4-BE49-F238E27FC236}">
                <a16:creationId xmlns:a16="http://schemas.microsoft.com/office/drawing/2014/main" id="{417BA440-4A53-5EC3-9AAB-C8B515C77610}"/>
              </a:ext>
            </a:extLst>
          </p:cNvPr>
          <p:cNvSpPr>
            <a:spLocks noGrp="1"/>
          </p:cNvSpPr>
          <p:nvPr>
            <p:ph type="title"/>
          </p:nvPr>
        </p:nvSpPr>
        <p:spPr>
          <a:xfrm>
            <a:off x="416194" y="368918"/>
            <a:ext cx="10515600" cy="676656"/>
          </a:xfrm>
        </p:spPr>
        <p:txBody>
          <a:bodyPr/>
          <a:lstStyle/>
          <a:p>
            <a:r>
              <a:rPr lang="en-US"/>
              <a:t>Pre-Processing (Review)</a:t>
            </a:r>
          </a:p>
        </p:txBody>
      </p:sp>
      <p:sp>
        <p:nvSpPr>
          <p:cNvPr id="36" name="TextBox 35">
            <a:extLst>
              <a:ext uri="{FF2B5EF4-FFF2-40B4-BE49-F238E27FC236}">
                <a16:creationId xmlns:a16="http://schemas.microsoft.com/office/drawing/2014/main" id="{7FE5AD7B-22CB-9DDF-765F-03951F52B7B7}"/>
              </a:ext>
            </a:extLst>
          </p:cNvPr>
          <p:cNvSpPr txBox="1"/>
          <p:nvPr/>
        </p:nvSpPr>
        <p:spPr>
          <a:xfrm>
            <a:off x="3495553" y="4459069"/>
            <a:ext cx="2811941" cy="1384995"/>
          </a:xfrm>
          <a:prstGeom prst="rect">
            <a:avLst/>
          </a:prstGeom>
          <a:solidFill>
            <a:schemeClr val="accent1">
              <a:lumMod val="25000"/>
            </a:schemeClr>
          </a:solidFill>
        </p:spPr>
        <p:txBody>
          <a:bodyPr wrap="square" rtlCol="0">
            <a:spAutoFit/>
          </a:bodyPr>
          <a:lstStyle/>
          <a:p>
            <a:pPr marL="285750" indent="-285750">
              <a:buFont typeface="Arial" panose="020B0604020202020204" pitchFamily="34" charset="0"/>
              <a:buChar char="•"/>
            </a:pPr>
            <a:r>
              <a:rPr lang="en-US" sz="1200">
                <a:solidFill>
                  <a:schemeClr val="bg1"/>
                </a:solidFill>
              </a:rPr>
              <a:t>Convert to Lowercase</a:t>
            </a:r>
          </a:p>
          <a:p>
            <a:pPr marL="285750" indent="-285750">
              <a:buFont typeface="Arial" panose="020B0604020202020204" pitchFamily="34" charset="0"/>
              <a:buChar char="•"/>
            </a:pPr>
            <a:r>
              <a:rPr lang="en-US" sz="1200">
                <a:solidFill>
                  <a:schemeClr val="bg1"/>
                </a:solidFill>
              </a:rPr>
              <a:t>Remove Numbers, Punctuation, Stop Words, URL</a:t>
            </a:r>
          </a:p>
          <a:p>
            <a:pPr marL="285750" indent="-285750">
              <a:buFont typeface="Arial" panose="020B0604020202020204" pitchFamily="34" charset="0"/>
              <a:buChar char="•"/>
            </a:pPr>
            <a:r>
              <a:rPr lang="en-US" sz="1200">
                <a:solidFill>
                  <a:schemeClr val="bg1"/>
                </a:solidFill>
              </a:rPr>
              <a:t>Convert Contraction Expression to Formal Auxiliary Verbs</a:t>
            </a:r>
          </a:p>
          <a:p>
            <a:pPr marL="285750" indent="-285750">
              <a:buFont typeface="Arial" panose="020B0604020202020204" pitchFamily="34" charset="0"/>
              <a:buChar char="•"/>
            </a:pPr>
            <a:r>
              <a:rPr lang="en-US" sz="1200">
                <a:solidFill>
                  <a:schemeClr val="bg1"/>
                </a:solidFill>
              </a:rPr>
              <a:t>Word Tokenization</a:t>
            </a:r>
          </a:p>
          <a:p>
            <a:pPr marL="285750" indent="-285750">
              <a:buFont typeface="Arial" panose="020B0604020202020204" pitchFamily="34" charset="0"/>
              <a:buChar char="•"/>
            </a:pPr>
            <a:r>
              <a:rPr lang="en-US" sz="1200">
                <a:solidFill>
                  <a:schemeClr val="bg1"/>
                </a:solidFill>
              </a:rPr>
              <a:t>Lemmatization</a:t>
            </a:r>
          </a:p>
        </p:txBody>
      </p:sp>
      <p:sp>
        <p:nvSpPr>
          <p:cNvPr id="37" name="TextBox 36">
            <a:extLst>
              <a:ext uri="{FF2B5EF4-FFF2-40B4-BE49-F238E27FC236}">
                <a16:creationId xmlns:a16="http://schemas.microsoft.com/office/drawing/2014/main" id="{508A96D5-F761-AA7D-6BF8-A9E806FA45D3}"/>
              </a:ext>
            </a:extLst>
          </p:cNvPr>
          <p:cNvSpPr txBox="1"/>
          <p:nvPr/>
        </p:nvSpPr>
        <p:spPr>
          <a:xfrm>
            <a:off x="6938626" y="4459069"/>
            <a:ext cx="1967806" cy="1231106"/>
          </a:xfrm>
          <a:prstGeom prst="rect">
            <a:avLst/>
          </a:prstGeom>
          <a:solidFill>
            <a:schemeClr val="accent1">
              <a:lumMod val="25000"/>
            </a:schemeClr>
          </a:solidFill>
        </p:spPr>
        <p:txBody>
          <a:bodyPr wrap="square" rtlCol="0">
            <a:spAutoFit/>
          </a:bodyPr>
          <a:lstStyle/>
          <a:p>
            <a:r>
              <a:rPr lang="en-US" sz="1400">
                <a:solidFill>
                  <a:schemeClr val="bg1"/>
                </a:solidFill>
              </a:rPr>
              <a:t>Polarity Scores</a:t>
            </a:r>
          </a:p>
          <a:p>
            <a:pPr marL="285750" indent="-285750">
              <a:buFont typeface="Arial" panose="020B0604020202020204" pitchFamily="34" charset="0"/>
              <a:buChar char="•"/>
            </a:pPr>
            <a:r>
              <a:rPr lang="en-US" sz="1200">
                <a:solidFill>
                  <a:schemeClr val="bg1"/>
                </a:solidFill>
              </a:rPr>
              <a:t>Positive</a:t>
            </a:r>
          </a:p>
          <a:p>
            <a:pPr marL="285750" indent="-285750">
              <a:buFont typeface="Arial" panose="020B0604020202020204" pitchFamily="34" charset="0"/>
              <a:buChar char="•"/>
            </a:pPr>
            <a:r>
              <a:rPr lang="en-US" sz="1200">
                <a:solidFill>
                  <a:schemeClr val="bg1"/>
                </a:solidFill>
              </a:rPr>
              <a:t>Negative</a:t>
            </a:r>
          </a:p>
          <a:p>
            <a:pPr marL="285750" indent="-285750">
              <a:buFont typeface="Arial" panose="020B0604020202020204" pitchFamily="34" charset="0"/>
              <a:buChar char="•"/>
            </a:pPr>
            <a:r>
              <a:rPr lang="en-US" sz="1200">
                <a:solidFill>
                  <a:schemeClr val="bg1"/>
                </a:solidFill>
              </a:rPr>
              <a:t>Neutral</a:t>
            </a:r>
          </a:p>
          <a:p>
            <a:pPr marL="285750" indent="-285750">
              <a:buFont typeface="Arial" panose="020B0604020202020204" pitchFamily="34" charset="0"/>
              <a:buChar char="•"/>
            </a:pPr>
            <a:endParaRPr lang="en-US" sz="1200">
              <a:solidFill>
                <a:schemeClr val="bg1"/>
              </a:solidFill>
            </a:endParaRPr>
          </a:p>
          <a:p>
            <a:pPr marL="285750" indent="-285750">
              <a:buFont typeface="Arial" panose="020B0604020202020204" pitchFamily="34" charset="0"/>
              <a:buChar char="•"/>
            </a:pPr>
            <a:endParaRPr lang="en-US" sz="1200">
              <a:solidFill>
                <a:schemeClr val="bg1"/>
              </a:solidFill>
            </a:endParaRPr>
          </a:p>
        </p:txBody>
      </p:sp>
      <p:pic>
        <p:nvPicPr>
          <p:cNvPr id="7" name="Picture 2">
            <a:extLst>
              <a:ext uri="{FF2B5EF4-FFF2-40B4-BE49-F238E27FC236}">
                <a16:creationId xmlns:a16="http://schemas.microsoft.com/office/drawing/2014/main" id="{9716EBD4-2DCA-C715-A3BD-7AC25BE6F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613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861DD-6596-1A3F-D7AA-10AF94B0AB1A}"/>
              </a:ext>
            </a:extLst>
          </p:cNvPr>
          <p:cNvSpPr>
            <a:spLocks noGrp="1"/>
          </p:cNvSpPr>
          <p:nvPr>
            <p:ph type="dt" sz="half" idx="10"/>
          </p:nvPr>
        </p:nvSpPr>
        <p:spPr/>
        <p:txBody>
          <a:bodyPr/>
          <a:lstStyle/>
          <a:p>
            <a:pPr rtl="0"/>
            <a:r>
              <a:rPr lang="en-US" altLang="zh-CN"/>
              <a:t>12/6/2022</a:t>
            </a:r>
            <a:endParaRPr lang="zh-CN"/>
          </a:p>
        </p:txBody>
      </p:sp>
      <p:sp>
        <p:nvSpPr>
          <p:cNvPr id="3" name="Footer Placeholder 2">
            <a:extLst>
              <a:ext uri="{FF2B5EF4-FFF2-40B4-BE49-F238E27FC236}">
                <a16:creationId xmlns:a16="http://schemas.microsoft.com/office/drawing/2014/main" id="{F783D1DD-89FE-AAD9-292D-165A24251076}"/>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4" name="Slide Number Placeholder 3">
            <a:extLst>
              <a:ext uri="{FF2B5EF4-FFF2-40B4-BE49-F238E27FC236}">
                <a16:creationId xmlns:a16="http://schemas.microsoft.com/office/drawing/2014/main" id="{6CA68B64-F0D5-1BF9-3BC2-8A3A94196D78}"/>
              </a:ext>
            </a:extLst>
          </p:cNvPr>
          <p:cNvSpPr>
            <a:spLocks noGrp="1"/>
          </p:cNvSpPr>
          <p:nvPr>
            <p:ph type="sldNum" sz="quarter" idx="12"/>
          </p:nvPr>
        </p:nvSpPr>
        <p:spPr/>
        <p:txBody>
          <a:bodyPr/>
          <a:lstStyle/>
          <a:p>
            <a:pPr rtl="0"/>
            <a:fld id="{58FB4751-880F-D840-AAA9-3A15815CC996}" type="slidenum">
              <a:rPr lang="en-US" altLang="zh-CN" smtClean="0"/>
              <a:t>32</a:t>
            </a:fld>
            <a:endParaRPr lang="zh-CN"/>
          </a:p>
        </p:txBody>
      </p:sp>
      <p:pic>
        <p:nvPicPr>
          <p:cNvPr id="7" name="Picture 6">
            <a:extLst>
              <a:ext uri="{FF2B5EF4-FFF2-40B4-BE49-F238E27FC236}">
                <a16:creationId xmlns:a16="http://schemas.microsoft.com/office/drawing/2014/main" id="{3AC7FD95-A98E-16C2-3849-B076184167BF}"/>
              </a:ext>
            </a:extLst>
          </p:cNvPr>
          <p:cNvPicPr>
            <a:picLocks noChangeAspect="1"/>
          </p:cNvPicPr>
          <p:nvPr/>
        </p:nvPicPr>
        <p:blipFill>
          <a:blip r:embed="rId2"/>
          <a:stretch>
            <a:fillRect/>
          </a:stretch>
        </p:blipFill>
        <p:spPr>
          <a:xfrm>
            <a:off x="1202400" y="0"/>
            <a:ext cx="9604800" cy="6321600"/>
          </a:xfrm>
          <a:prstGeom prst="rect">
            <a:avLst/>
          </a:prstGeom>
        </p:spPr>
      </p:pic>
    </p:spTree>
    <p:extLst>
      <p:ext uri="{BB962C8B-B14F-4D97-AF65-F5344CB8AC3E}">
        <p14:creationId xmlns:p14="http://schemas.microsoft.com/office/powerpoint/2010/main" val="3515329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a:xfrm>
            <a:off x="580145" y="438973"/>
            <a:ext cx="9144000" cy="676656"/>
          </a:xfrm>
        </p:spPr>
        <p:txBody>
          <a:bodyPr/>
          <a:lstStyle/>
          <a:p>
            <a:r>
              <a:rPr lang="en-US"/>
              <a:t>Text Cleaning</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D96652AF-D7AA-5D2E-4A64-AC089C06EF0C}"/>
              </a:ext>
            </a:extLst>
          </p:cNvPr>
          <p:cNvGraphicFramePr>
            <a:graphicFrameLocks noGrp="1"/>
          </p:cNvGraphicFramePr>
          <p:nvPr>
            <p:extLst>
              <p:ext uri="{D42A27DB-BD31-4B8C-83A1-F6EECF244321}">
                <p14:modId xmlns:p14="http://schemas.microsoft.com/office/powerpoint/2010/main" val="1956655542"/>
              </p:ext>
            </p:extLst>
          </p:nvPr>
        </p:nvGraphicFramePr>
        <p:xfrm>
          <a:off x="2240793" y="1648744"/>
          <a:ext cx="8021770" cy="4061644"/>
        </p:xfrm>
        <a:graphic>
          <a:graphicData uri="http://schemas.openxmlformats.org/drawingml/2006/table">
            <a:tbl>
              <a:tblPr firstRow="1">
                <a:tableStyleId>{21E4AEA4-8DFA-4A89-87EB-49C32662AFE0}</a:tableStyleId>
              </a:tblPr>
              <a:tblGrid>
                <a:gridCol w="4010885">
                  <a:extLst>
                    <a:ext uri="{9D8B030D-6E8A-4147-A177-3AD203B41FA5}">
                      <a16:colId xmlns:a16="http://schemas.microsoft.com/office/drawing/2014/main" val="2529897767"/>
                    </a:ext>
                  </a:extLst>
                </a:gridCol>
                <a:gridCol w="4010885">
                  <a:extLst>
                    <a:ext uri="{9D8B030D-6E8A-4147-A177-3AD203B41FA5}">
                      <a16:colId xmlns:a16="http://schemas.microsoft.com/office/drawing/2014/main" val="1762263729"/>
                    </a:ext>
                  </a:extLst>
                </a:gridCol>
              </a:tblGrid>
              <a:tr h="766347">
                <a:tc>
                  <a:txBody>
                    <a:bodyPr/>
                    <a:lstStyle/>
                    <a:p>
                      <a:pPr algn="ctr" rtl="0" fontAlgn="base"/>
                      <a:r>
                        <a:rPr lang="en-US" sz="1600" b="1">
                          <a:solidFill>
                            <a:srgbClr val="FFFFFF"/>
                          </a:solidFill>
                          <a:effectLst/>
                        </a:rPr>
                        <a:t>Text WITHOUT Preprocessing  </a:t>
                      </a:r>
                      <a:endParaRPr lang="en-US" sz="1600" b="1" i="0">
                        <a:solidFill>
                          <a:srgbClr val="FFFFFF"/>
                        </a:solidFill>
                        <a:effectLst/>
                      </a:endParaRPr>
                    </a:p>
                  </a:txBody>
                  <a:tcPr marL="65929" marR="65929" marT="32965" marB="32965" anchor="ctr"/>
                </a:tc>
                <a:tc>
                  <a:txBody>
                    <a:bodyPr/>
                    <a:lstStyle/>
                    <a:p>
                      <a:pPr algn="ctr" rtl="0" fontAlgn="base"/>
                      <a:r>
                        <a:rPr lang="en-US" sz="1600" b="1">
                          <a:solidFill>
                            <a:srgbClr val="FFFFFF"/>
                          </a:solidFill>
                          <a:effectLst/>
                        </a:rPr>
                        <a:t>Text WITH Preprocessing  </a:t>
                      </a:r>
                      <a:endParaRPr lang="en-US" sz="1600" b="1" i="0">
                        <a:solidFill>
                          <a:srgbClr val="FFFFFF"/>
                        </a:solidFill>
                        <a:effectLst/>
                      </a:endParaRPr>
                    </a:p>
                  </a:txBody>
                  <a:tcPr marL="65929" marR="65929" marT="32965" marB="32965" anchor="ctr"/>
                </a:tc>
                <a:extLst>
                  <a:ext uri="{0D108BD9-81ED-4DB2-BD59-A6C34878D82A}">
                    <a16:rowId xmlns:a16="http://schemas.microsoft.com/office/drawing/2014/main" val="1376156747"/>
                  </a:ext>
                </a:extLst>
              </a:tr>
              <a:tr h="3295297">
                <a:tc>
                  <a:txBody>
                    <a:bodyPr/>
                    <a:lstStyle/>
                    <a:p>
                      <a:pPr algn="l" rtl="0" fontAlgn="base"/>
                      <a:r>
                        <a:rPr lang="en-US" sz="1500" b="0">
                          <a:solidFill>
                            <a:srgbClr val="000000"/>
                          </a:solidFill>
                          <a:effectLst/>
                        </a:rPr>
                        <a:t>If you decide to eat here, just be aware it is going to take about 2 hours from beginning to end. We have tried it multiple times, because I want to like it! I have been to it's other locations in NJ and never had a bad experience. \n\nThe food is good, but it takes a very long time to come out. The waitstaff is very young, but usually pleasant. We have just had too many experiences where we spent way too long waiting. We usually opt for another diner or restaurant on the weekends, in order to be done quicker.</a:t>
                      </a:r>
                      <a:r>
                        <a:rPr lang="en-US" sz="1500" b="1">
                          <a:solidFill>
                            <a:srgbClr val="000000"/>
                          </a:solidFill>
                          <a:effectLst/>
                        </a:rPr>
                        <a:t> </a:t>
                      </a:r>
                      <a:endParaRPr lang="en-US" sz="1500" b="1" i="0">
                        <a:effectLst/>
                      </a:endParaRPr>
                    </a:p>
                  </a:txBody>
                  <a:tcPr marL="65929" marR="65929" marT="32965" marB="32965"/>
                </a:tc>
                <a:tc>
                  <a:txBody>
                    <a:bodyPr/>
                    <a:lstStyle/>
                    <a:p>
                      <a:pPr algn="l" rtl="0" fontAlgn="base"/>
                      <a:r>
                        <a:rPr lang="en-US" sz="1500" b="0">
                          <a:solidFill>
                            <a:srgbClr val="000000"/>
                          </a:solidFill>
                          <a:effectLst/>
                        </a:rPr>
                        <a:t>decide eat aware going take hour beginning end tried multiple time want like location nj never bad experience food good take long time come waitstaff young usually pleasant many experience spent way long waiting usually opt another diner restaurant weekend order done quicker </a:t>
                      </a:r>
                      <a:endParaRPr lang="en-US" sz="1500" b="0" i="0">
                        <a:effectLst/>
                      </a:endParaRPr>
                    </a:p>
                  </a:txBody>
                  <a:tcPr marL="65929" marR="65929" marT="32965" marB="32965"/>
                </a:tc>
                <a:extLst>
                  <a:ext uri="{0D108BD9-81ED-4DB2-BD59-A6C34878D82A}">
                    <a16:rowId xmlns:a16="http://schemas.microsoft.com/office/drawing/2014/main" val="425366503"/>
                  </a:ext>
                </a:extLst>
              </a:tr>
            </a:tbl>
          </a:graphicData>
        </a:graphic>
      </p:graphicFrame>
      <p:sp>
        <p:nvSpPr>
          <p:cNvPr id="6" name="内容占位符 4">
            <a:extLst>
              <a:ext uri="{FF2B5EF4-FFF2-40B4-BE49-F238E27FC236}">
                <a16:creationId xmlns:a16="http://schemas.microsoft.com/office/drawing/2014/main" id="{BA53A7C5-A522-83D9-8323-DA6E9DCC82D0}"/>
              </a:ext>
            </a:extLst>
          </p:cNvPr>
          <p:cNvSpPr txBox="1">
            <a:spLocks/>
          </p:cNvSpPr>
          <p:nvPr/>
        </p:nvSpPr>
        <p:spPr>
          <a:xfrm>
            <a:off x="855027" y="2302831"/>
            <a:ext cx="10908757" cy="1539895"/>
          </a:xfrm>
          <a:prstGeom prst="rect">
            <a:avLst/>
          </a:prstGeom>
        </p:spPr>
        <p:txBody>
          <a:bodyPr vert="horz" lIns="91440" tIns="45720" rIns="91440" bIns="45720" rtlCol="0" anchor="t">
            <a:normAutofit/>
          </a:bodyPr>
          <a:lstStyle>
            <a:defPPr>
              <a:defRPr lang="zh-CN"/>
            </a:defPPr>
            <a:lvl1pPr marL="228600" indent="-228600" algn="l" defTabSz="914400" rtl="0" eaLnBrk="1" latinLnBrk="0" hangingPunct="1">
              <a:lnSpc>
                <a:spcPct val="90000"/>
              </a:lnSpc>
              <a:spcBef>
                <a:spcPts val="1000"/>
              </a:spcBef>
              <a:buFont typeface="Arial" panose="020B0604020202020204" pitchFamily="34" charset="0"/>
              <a:buChar char="•"/>
              <a:defRPr lang="zh-CN"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zh-CN" sz="1800" kern="1200">
                <a:solidFill>
                  <a:schemeClr val="tx1"/>
                </a:solidFill>
                <a:latin typeface="+mn-ea"/>
                <a:ea typeface="+mn-ea"/>
                <a:cs typeface="+mn-cs"/>
              </a:defRPr>
            </a:lvl9pPr>
          </a:lstStyle>
          <a:p>
            <a:endParaRPr lang="en-US"/>
          </a:p>
        </p:txBody>
      </p:sp>
      <p:sp>
        <p:nvSpPr>
          <p:cNvPr id="14" name="日期占位符 13">
            <a:extLst>
              <a:ext uri="{FF2B5EF4-FFF2-40B4-BE49-F238E27FC236}">
                <a16:creationId xmlns:a16="http://schemas.microsoft.com/office/drawing/2014/main" id="{E8D84C4F-B853-D13F-78AD-65589F4FF9EC}"/>
              </a:ext>
            </a:extLst>
          </p:cNvPr>
          <p:cNvSpPr>
            <a:spLocks noGrp="1"/>
          </p:cNvSpPr>
          <p:nvPr>
            <p:ph type="dt" sz="half" idx="10"/>
          </p:nvPr>
        </p:nvSpPr>
        <p:spPr/>
        <p:txBody>
          <a:bodyPr/>
          <a:lstStyle/>
          <a:p>
            <a:pPr rtl="0"/>
            <a:r>
              <a:rPr lang="en-US" altLang="zh-CN"/>
              <a:t>12/6/2022</a:t>
            </a:r>
            <a:endParaRPr lang="zh-CN"/>
          </a:p>
        </p:txBody>
      </p:sp>
      <p:sp>
        <p:nvSpPr>
          <p:cNvPr id="15" name="页脚占位符 14">
            <a:extLst>
              <a:ext uri="{FF2B5EF4-FFF2-40B4-BE49-F238E27FC236}">
                <a16:creationId xmlns:a16="http://schemas.microsoft.com/office/drawing/2014/main" id="{78E10892-67A9-58B9-78BF-78969BE11D1F}"/>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6" name="灯片编号占位符 15">
            <a:extLst>
              <a:ext uri="{FF2B5EF4-FFF2-40B4-BE49-F238E27FC236}">
                <a16:creationId xmlns:a16="http://schemas.microsoft.com/office/drawing/2014/main" id="{77082BE7-5AD5-6D6C-7130-C04AB787B96E}"/>
              </a:ext>
            </a:extLst>
          </p:cNvPr>
          <p:cNvSpPr>
            <a:spLocks noGrp="1"/>
          </p:cNvSpPr>
          <p:nvPr>
            <p:ph type="sldNum" sz="quarter" idx="12"/>
          </p:nvPr>
        </p:nvSpPr>
        <p:spPr/>
        <p:txBody>
          <a:bodyPr/>
          <a:lstStyle/>
          <a:p>
            <a:pPr rtl="0"/>
            <a:fld id="{58FB4751-880F-D840-AAA9-3A15815CC996}" type="slidenum">
              <a:rPr lang="en-US" altLang="zh-CN" smtClean="0"/>
              <a:t>33</a:t>
            </a:fld>
            <a:endParaRPr lang="zh-CN"/>
          </a:p>
        </p:txBody>
      </p:sp>
    </p:spTree>
    <p:extLst>
      <p:ext uri="{BB962C8B-B14F-4D97-AF65-F5344CB8AC3E}">
        <p14:creationId xmlns:p14="http://schemas.microsoft.com/office/powerpoint/2010/main" val="3093507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859536" y="1623857"/>
            <a:ext cx="10427414" cy="1287638"/>
          </a:xfrm>
        </p:spPr>
        <p:txBody>
          <a:bodyPr>
            <a:normAutofit/>
          </a:bodyPr>
          <a:lstStyle/>
          <a:p>
            <a:r>
              <a:rPr lang="en-US"/>
              <a:t>Step three</a:t>
            </a:r>
          </a:p>
          <a:p>
            <a:pPr lvl="1"/>
            <a:r>
              <a:rPr lang="en-US"/>
              <a:t>Use </a:t>
            </a:r>
            <a:r>
              <a:rPr lang="en-US">
                <a:solidFill>
                  <a:srgbClr val="C00000"/>
                </a:solidFill>
              </a:rPr>
              <a:t>Sentiment Intensity Analyzer</a:t>
            </a:r>
            <a:r>
              <a:rPr lang="en-US"/>
              <a:t> to analyze the text and receive a </a:t>
            </a:r>
            <a:r>
              <a:rPr lang="en-US">
                <a:solidFill>
                  <a:srgbClr val="C00000"/>
                </a:solidFill>
              </a:rPr>
              <a:t>positive</a:t>
            </a:r>
            <a:r>
              <a:rPr lang="en-US"/>
              <a:t>, </a:t>
            </a:r>
            <a:r>
              <a:rPr lang="en-US">
                <a:solidFill>
                  <a:srgbClr val="C00000"/>
                </a:solidFill>
              </a:rPr>
              <a:t>negative</a:t>
            </a:r>
            <a:r>
              <a:rPr lang="en-US"/>
              <a:t>, </a:t>
            </a:r>
            <a:r>
              <a:rPr lang="en-US">
                <a:solidFill>
                  <a:srgbClr val="C00000"/>
                </a:solidFill>
              </a:rPr>
              <a:t>neutral</a:t>
            </a:r>
            <a:r>
              <a:rPr lang="en-US"/>
              <a:t>, and </a:t>
            </a:r>
            <a:r>
              <a:rPr lang="en-US">
                <a:solidFill>
                  <a:srgbClr val="C00000"/>
                </a:solidFill>
              </a:rPr>
              <a:t>compound</a:t>
            </a:r>
            <a:r>
              <a:rPr lang="en-US"/>
              <a:t> sentiment score</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Pre-Processing(Review)</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E3486234-B3A6-E053-B764-5ED2FA474A75}"/>
              </a:ext>
            </a:extLst>
          </p:cNvPr>
          <p:cNvGraphicFramePr>
            <a:graphicFrameLocks noGrp="1"/>
          </p:cNvGraphicFramePr>
          <p:nvPr>
            <p:extLst>
              <p:ext uri="{D42A27DB-BD31-4B8C-83A1-F6EECF244321}">
                <p14:modId xmlns:p14="http://schemas.microsoft.com/office/powerpoint/2010/main" val="2151474356"/>
              </p:ext>
            </p:extLst>
          </p:nvPr>
        </p:nvGraphicFramePr>
        <p:xfrm>
          <a:off x="1123084" y="3428999"/>
          <a:ext cx="9838494" cy="1979046"/>
        </p:xfrm>
        <a:graphic>
          <a:graphicData uri="http://schemas.openxmlformats.org/drawingml/2006/table">
            <a:tbl>
              <a:tblPr firstRow="1">
                <a:tableStyleId>{21E4AEA4-8DFA-4A89-87EB-49C32662AFE0}</a:tableStyleId>
              </a:tblPr>
              <a:tblGrid>
                <a:gridCol w="2827599">
                  <a:extLst>
                    <a:ext uri="{9D8B030D-6E8A-4147-A177-3AD203B41FA5}">
                      <a16:colId xmlns:a16="http://schemas.microsoft.com/office/drawing/2014/main" val="4281169641"/>
                    </a:ext>
                  </a:extLst>
                </a:gridCol>
                <a:gridCol w="2827599">
                  <a:extLst>
                    <a:ext uri="{9D8B030D-6E8A-4147-A177-3AD203B41FA5}">
                      <a16:colId xmlns:a16="http://schemas.microsoft.com/office/drawing/2014/main" val="3322862909"/>
                    </a:ext>
                  </a:extLst>
                </a:gridCol>
                <a:gridCol w="1045824">
                  <a:extLst>
                    <a:ext uri="{9D8B030D-6E8A-4147-A177-3AD203B41FA5}">
                      <a16:colId xmlns:a16="http://schemas.microsoft.com/office/drawing/2014/main" val="3575448864"/>
                    </a:ext>
                  </a:extLst>
                </a:gridCol>
                <a:gridCol w="1045824">
                  <a:extLst>
                    <a:ext uri="{9D8B030D-6E8A-4147-A177-3AD203B41FA5}">
                      <a16:colId xmlns:a16="http://schemas.microsoft.com/office/drawing/2014/main" val="3935401344"/>
                    </a:ext>
                  </a:extLst>
                </a:gridCol>
                <a:gridCol w="1045824">
                  <a:extLst>
                    <a:ext uri="{9D8B030D-6E8A-4147-A177-3AD203B41FA5}">
                      <a16:colId xmlns:a16="http://schemas.microsoft.com/office/drawing/2014/main" val="190381293"/>
                    </a:ext>
                  </a:extLst>
                </a:gridCol>
                <a:gridCol w="1045824">
                  <a:extLst>
                    <a:ext uri="{9D8B030D-6E8A-4147-A177-3AD203B41FA5}">
                      <a16:colId xmlns:a16="http://schemas.microsoft.com/office/drawing/2014/main" val="1723083375"/>
                    </a:ext>
                  </a:extLst>
                </a:gridCol>
              </a:tblGrid>
              <a:tr h="329841">
                <a:tc>
                  <a:txBody>
                    <a:bodyPr/>
                    <a:lstStyle/>
                    <a:p>
                      <a:pPr algn="ctr" fontAlgn="ctr"/>
                      <a:r>
                        <a:rPr lang="en-US" sz="1400" err="1">
                          <a:effectLst/>
                          <a:latin typeface="+mj-lt"/>
                        </a:rPr>
                        <a:t>business_id</a:t>
                      </a:r>
                      <a:endParaRPr lang="en-US" sz="1400">
                        <a:effectLst/>
                        <a:latin typeface="+mj-lt"/>
                      </a:endParaRPr>
                    </a:p>
                  </a:txBody>
                  <a:tcPr marL="3342" marR="3342" marT="1671" marB="1671"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err="1">
                          <a:effectLst/>
                          <a:latin typeface="+mj-lt"/>
                        </a:rPr>
                        <a:t>review_id</a:t>
                      </a:r>
                      <a:endParaRPr lang="en-US" sz="1400">
                        <a:effectLst/>
                        <a:latin typeface="+mj-lt"/>
                      </a:endParaRPr>
                    </a:p>
                  </a:txBody>
                  <a:tcPr marL="3342" marR="3342" marT="1671" marB="1671" anchor="ctr"/>
                </a:tc>
                <a:tc>
                  <a:txBody>
                    <a:bodyPr/>
                    <a:lstStyle/>
                    <a:p>
                      <a:pPr algn="ctr" fontAlgn="ctr"/>
                      <a:r>
                        <a:rPr lang="en-US" sz="1400">
                          <a:effectLst/>
                          <a:latin typeface="+mj-lt"/>
                        </a:rPr>
                        <a:t>neg</a:t>
                      </a:r>
                    </a:p>
                  </a:txBody>
                  <a:tcPr marL="3342" marR="3342" marT="1671" marB="1671" anchor="ctr"/>
                </a:tc>
                <a:tc>
                  <a:txBody>
                    <a:bodyPr/>
                    <a:lstStyle/>
                    <a:p>
                      <a:pPr algn="ctr" fontAlgn="ctr"/>
                      <a:r>
                        <a:rPr lang="en-US" sz="1400">
                          <a:effectLst/>
                          <a:latin typeface="+mj-lt"/>
                        </a:rPr>
                        <a:t>neu</a:t>
                      </a:r>
                    </a:p>
                  </a:txBody>
                  <a:tcPr marL="3342" marR="3342" marT="1671" marB="1671" anchor="ctr"/>
                </a:tc>
                <a:tc>
                  <a:txBody>
                    <a:bodyPr/>
                    <a:lstStyle/>
                    <a:p>
                      <a:pPr algn="ctr" fontAlgn="ctr"/>
                      <a:r>
                        <a:rPr lang="en-US" sz="1400">
                          <a:effectLst/>
                          <a:latin typeface="+mj-lt"/>
                        </a:rPr>
                        <a:t>pos</a:t>
                      </a:r>
                    </a:p>
                  </a:txBody>
                  <a:tcPr marL="3342" marR="3342" marT="1671" marB="1671"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a:effectLst/>
                          <a:latin typeface="+mj-lt"/>
                        </a:rPr>
                        <a:t>compound</a:t>
                      </a:r>
                    </a:p>
                  </a:txBody>
                  <a:tcPr marL="3342" marR="3342" marT="1671" marB="1671" anchor="ctr"/>
                </a:tc>
                <a:extLst>
                  <a:ext uri="{0D108BD9-81ED-4DB2-BD59-A6C34878D82A}">
                    <a16:rowId xmlns:a16="http://schemas.microsoft.com/office/drawing/2014/main" val="693421487"/>
                  </a:ext>
                </a:extLst>
              </a:tr>
              <a:tr h="329841">
                <a:tc>
                  <a:txBody>
                    <a:bodyPr/>
                    <a:lstStyle/>
                    <a:p>
                      <a:pPr algn="ctr"/>
                      <a:r>
                        <a:rPr lang="en-US" sz="1400">
                          <a:effectLst/>
                          <a:latin typeface="+mn-lt"/>
                        </a:rPr>
                        <a:t>XQfwVwDr-v0ZS3_CbbE5Xw</a:t>
                      </a:r>
                    </a:p>
                  </a:txBody>
                  <a:tcPr marL="3342" marR="3342" marT="1671" marB="1671" anchor="ctr"/>
                </a:tc>
                <a:tc>
                  <a:txBody>
                    <a:bodyPr/>
                    <a:lstStyle/>
                    <a:p>
                      <a:pPr algn="ctr"/>
                      <a:r>
                        <a:rPr lang="en-US" sz="1400">
                          <a:effectLst/>
                          <a:latin typeface="+mn-lt"/>
                        </a:rPr>
                        <a:t>KU_O5udG6zpxOg-VcAEodg</a:t>
                      </a:r>
                    </a:p>
                  </a:txBody>
                  <a:tcPr marL="3342" marR="3342" marT="1671" marB="1671" anchor="ctr"/>
                </a:tc>
                <a:tc>
                  <a:txBody>
                    <a:bodyPr/>
                    <a:lstStyle/>
                    <a:p>
                      <a:pPr algn="ctr"/>
                      <a:r>
                        <a:rPr lang="en-US" sz="1400">
                          <a:effectLst/>
                          <a:latin typeface="+mn-lt"/>
                        </a:rPr>
                        <a:t>0.0</a:t>
                      </a:r>
                    </a:p>
                  </a:txBody>
                  <a:tcPr marL="3342" marR="3342" marT="1671" marB="1671" anchor="ctr"/>
                </a:tc>
                <a:tc>
                  <a:txBody>
                    <a:bodyPr/>
                    <a:lstStyle/>
                    <a:p>
                      <a:pPr algn="ctr"/>
                      <a:r>
                        <a:rPr lang="en-US" sz="1400">
                          <a:effectLst/>
                          <a:latin typeface="+mn-lt"/>
                        </a:rPr>
                        <a:t>0.747</a:t>
                      </a:r>
                    </a:p>
                  </a:txBody>
                  <a:tcPr marL="3342" marR="3342" marT="1671" marB="1671" anchor="ctr"/>
                </a:tc>
                <a:tc>
                  <a:txBody>
                    <a:bodyPr/>
                    <a:lstStyle/>
                    <a:p>
                      <a:pPr algn="ctr"/>
                      <a:r>
                        <a:rPr lang="en-US" sz="1400">
                          <a:effectLst/>
                          <a:latin typeface="+mn-lt"/>
                        </a:rPr>
                        <a:t>0.253</a:t>
                      </a:r>
                    </a:p>
                  </a:txBody>
                  <a:tcPr marL="3342" marR="3342" marT="1671" marB="1671" anchor="ctr"/>
                </a:tc>
                <a:tc>
                  <a:txBody>
                    <a:bodyPr/>
                    <a:lstStyle/>
                    <a:p>
                      <a:pPr algn="ctr"/>
                      <a:r>
                        <a:rPr lang="en-US" sz="1400">
                          <a:effectLst/>
                          <a:latin typeface="+mn-lt"/>
                        </a:rPr>
                        <a:t>0.8968</a:t>
                      </a:r>
                    </a:p>
                  </a:txBody>
                  <a:tcPr marL="3342" marR="3342" marT="1671" marB="1671" anchor="ctr"/>
                </a:tc>
                <a:extLst>
                  <a:ext uri="{0D108BD9-81ED-4DB2-BD59-A6C34878D82A}">
                    <a16:rowId xmlns:a16="http://schemas.microsoft.com/office/drawing/2014/main" val="4210219393"/>
                  </a:ext>
                </a:extLst>
              </a:tr>
              <a:tr h="329841">
                <a:tc>
                  <a:txBody>
                    <a:bodyPr/>
                    <a:lstStyle/>
                    <a:p>
                      <a:pPr algn="ctr"/>
                      <a:r>
                        <a:rPr lang="en-US" sz="1400">
                          <a:effectLst/>
                          <a:latin typeface="+mn-lt"/>
                        </a:rPr>
                        <a:t>kxX2SOes4o-D3ZQBkiMRfA</a:t>
                      </a:r>
                    </a:p>
                  </a:txBody>
                  <a:tcPr marL="3342" marR="3342" marT="1671" marB="1671" anchor="ctr"/>
                </a:tc>
                <a:tc>
                  <a:txBody>
                    <a:bodyPr/>
                    <a:lstStyle/>
                    <a:p>
                      <a:pPr algn="ctr"/>
                      <a:r>
                        <a:rPr lang="en-US" sz="1400">
                          <a:effectLst/>
                          <a:latin typeface="+mn-lt"/>
                        </a:rPr>
                        <a:t>AqPFMleE6RsU23_auESxiA</a:t>
                      </a:r>
                    </a:p>
                  </a:txBody>
                  <a:tcPr marL="3342" marR="3342" marT="1671" marB="1671" anchor="ctr"/>
                </a:tc>
                <a:tc>
                  <a:txBody>
                    <a:bodyPr/>
                    <a:lstStyle/>
                    <a:p>
                      <a:pPr algn="ctr"/>
                      <a:r>
                        <a:rPr lang="en-US" sz="1400">
                          <a:effectLst/>
                          <a:latin typeface="+mn-lt"/>
                        </a:rPr>
                        <a:t>0.0</a:t>
                      </a:r>
                    </a:p>
                  </a:txBody>
                  <a:tcPr marL="3342" marR="3342" marT="1671" marB="1671" anchor="ctr"/>
                </a:tc>
                <a:tc>
                  <a:txBody>
                    <a:bodyPr/>
                    <a:lstStyle/>
                    <a:p>
                      <a:pPr algn="ctr"/>
                      <a:r>
                        <a:rPr lang="en-US" sz="1400">
                          <a:effectLst/>
                          <a:latin typeface="+mn-lt"/>
                        </a:rPr>
                        <a:t>0.441</a:t>
                      </a:r>
                    </a:p>
                  </a:txBody>
                  <a:tcPr marL="3342" marR="3342" marT="1671" marB="1671" anchor="ctr"/>
                </a:tc>
                <a:tc>
                  <a:txBody>
                    <a:bodyPr/>
                    <a:lstStyle/>
                    <a:p>
                      <a:pPr algn="ctr"/>
                      <a:r>
                        <a:rPr lang="en-US" sz="1400">
                          <a:effectLst/>
                          <a:latin typeface="+mn-lt"/>
                        </a:rPr>
                        <a:t>0.559</a:t>
                      </a:r>
                    </a:p>
                  </a:txBody>
                  <a:tcPr marL="3342" marR="3342" marT="1671" marB="1671" anchor="ctr"/>
                </a:tc>
                <a:tc>
                  <a:txBody>
                    <a:bodyPr/>
                    <a:lstStyle/>
                    <a:p>
                      <a:pPr algn="ctr"/>
                      <a:r>
                        <a:rPr lang="en-US" sz="1400">
                          <a:effectLst/>
                          <a:latin typeface="+mn-lt"/>
                        </a:rPr>
                        <a:t>0.9652</a:t>
                      </a:r>
                    </a:p>
                  </a:txBody>
                  <a:tcPr marL="3342" marR="3342" marT="1671" marB="1671" anchor="ctr"/>
                </a:tc>
                <a:extLst>
                  <a:ext uri="{0D108BD9-81ED-4DB2-BD59-A6C34878D82A}">
                    <a16:rowId xmlns:a16="http://schemas.microsoft.com/office/drawing/2014/main" val="2182342328"/>
                  </a:ext>
                </a:extLst>
              </a:tr>
              <a:tr h="329841">
                <a:tc>
                  <a:txBody>
                    <a:bodyPr/>
                    <a:lstStyle/>
                    <a:p>
                      <a:pPr algn="ctr"/>
                      <a:r>
                        <a:rPr lang="en-US" sz="1400">
                          <a:effectLst/>
                          <a:latin typeface="+mn-lt"/>
                        </a:rPr>
                        <a:t>BVndHaLihEYbr76Z0CMEGw</a:t>
                      </a:r>
                    </a:p>
                  </a:txBody>
                  <a:tcPr marL="3342" marR="3342" marT="1671" marB="1671" anchor="ctr"/>
                </a:tc>
                <a:tc>
                  <a:txBody>
                    <a:bodyPr/>
                    <a:lstStyle/>
                    <a:p>
                      <a:pPr algn="ctr"/>
                      <a:r>
                        <a:rPr lang="en-US" sz="1400">
                          <a:effectLst/>
                          <a:latin typeface="+mn-lt"/>
                        </a:rPr>
                        <a:t>OAhBYw8IQ6wlfw1owXWRWw</a:t>
                      </a:r>
                    </a:p>
                  </a:txBody>
                  <a:tcPr marL="3342" marR="3342" marT="1671" marB="1671" anchor="ctr"/>
                </a:tc>
                <a:tc>
                  <a:txBody>
                    <a:bodyPr/>
                    <a:lstStyle/>
                    <a:p>
                      <a:pPr algn="ctr"/>
                      <a:r>
                        <a:rPr lang="en-US" sz="1400">
                          <a:effectLst/>
                          <a:latin typeface="+mn-lt"/>
                        </a:rPr>
                        <a:t>0.0</a:t>
                      </a:r>
                    </a:p>
                  </a:txBody>
                  <a:tcPr marL="3342" marR="3342" marT="1671" marB="1671" anchor="ctr"/>
                </a:tc>
                <a:tc>
                  <a:txBody>
                    <a:bodyPr/>
                    <a:lstStyle/>
                    <a:p>
                      <a:pPr algn="ctr"/>
                      <a:r>
                        <a:rPr lang="en-US" sz="1400">
                          <a:effectLst/>
                          <a:latin typeface="+mn-lt"/>
                        </a:rPr>
                        <a:t>0.377</a:t>
                      </a:r>
                    </a:p>
                  </a:txBody>
                  <a:tcPr marL="3342" marR="3342" marT="1671" marB="1671" anchor="ctr"/>
                </a:tc>
                <a:tc>
                  <a:txBody>
                    <a:bodyPr/>
                    <a:lstStyle/>
                    <a:p>
                      <a:pPr algn="ctr"/>
                      <a:r>
                        <a:rPr lang="en-US" sz="1400">
                          <a:effectLst/>
                          <a:latin typeface="+mn-lt"/>
                        </a:rPr>
                        <a:t>0.623</a:t>
                      </a:r>
                    </a:p>
                  </a:txBody>
                  <a:tcPr marL="3342" marR="3342" marT="1671" marB="1671" anchor="ctr"/>
                </a:tc>
                <a:tc>
                  <a:txBody>
                    <a:bodyPr/>
                    <a:lstStyle/>
                    <a:p>
                      <a:pPr algn="ctr"/>
                      <a:r>
                        <a:rPr lang="en-US" sz="1400">
                          <a:effectLst/>
                          <a:latin typeface="+mn-lt"/>
                        </a:rPr>
                        <a:t>0.9477</a:t>
                      </a:r>
                    </a:p>
                  </a:txBody>
                  <a:tcPr marL="3342" marR="3342" marT="1671" marB="1671" anchor="ctr"/>
                </a:tc>
                <a:extLst>
                  <a:ext uri="{0D108BD9-81ED-4DB2-BD59-A6C34878D82A}">
                    <a16:rowId xmlns:a16="http://schemas.microsoft.com/office/drawing/2014/main" val="1780559424"/>
                  </a:ext>
                </a:extLst>
              </a:tr>
              <a:tr h="329841">
                <a:tc>
                  <a:txBody>
                    <a:bodyPr/>
                    <a:lstStyle/>
                    <a:p>
                      <a:pPr algn="ctr"/>
                      <a:r>
                        <a:rPr lang="en-US" sz="1400">
                          <a:effectLst/>
                          <a:latin typeface="+mn-lt"/>
                        </a:rPr>
                        <a:t>YtSqYv1Q_pOltsVPSx54SA</a:t>
                      </a:r>
                    </a:p>
                  </a:txBody>
                  <a:tcPr marL="3342" marR="3342" marT="1671" marB="1671" anchor="ctr"/>
                </a:tc>
                <a:tc>
                  <a:txBody>
                    <a:bodyPr/>
                    <a:lstStyle/>
                    <a:p>
                      <a:pPr algn="ctr"/>
                      <a:r>
                        <a:rPr lang="en-US" sz="1400">
                          <a:effectLst/>
                          <a:latin typeface="+mn-lt"/>
                        </a:rPr>
                        <a:t>oyaMhzBSwfGgemSGuZCdwQ</a:t>
                      </a:r>
                    </a:p>
                  </a:txBody>
                  <a:tcPr marL="3342" marR="3342" marT="1671" marB="1671" anchor="ctr"/>
                </a:tc>
                <a:tc>
                  <a:txBody>
                    <a:bodyPr/>
                    <a:lstStyle/>
                    <a:p>
                      <a:pPr algn="ctr"/>
                      <a:r>
                        <a:rPr lang="en-US" sz="1400">
                          <a:effectLst/>
                          <a:latin typeface="+mn-lt"/>
                        </a:rPr>
                        <a:t>0.0</a:t>
                      </a:r>
                    </a:p>
                  </a:txBody>
                  <a:tcPr marL="3342" marR="3342" marT="1671" marB="1671" anchor="ctr"/>
                </a:tc>
                <a:tc>
                  <a:txBody>
                    <a:bodyPr/>
                    <a:lstStyle/>
                    <a:p>
                      <a:pPr algn="ctr"/>
                      <a:r>
                        <a:rPr lang="en-US" sz="1400">
                          <a:effectLst/>
                          <a:latin typeface="+mn-lt"/>
                        </a:rPr>
                        <a:t>0.625</a:t>
                      </a:r>
                    </a:p>
                  </a:txBody>
                  <a:tcPr marL="3342" marR="3342" marT="1671" marB="1671" anchor="ctr"/>
                </a:tc>
                <a:tc>
                  <a:txBody>
                    <a:bodyPr/>
                    <a:lstStyle/>
                    <a:p>
                      <a:pPr algn="ctr"/>
                      <a:r>
                        <a:rPr lang="en-US" sz="1400">
                          <a:effectLst/>
                          <a:latin typeface="+mn-lt"/>
                        </a:rPr>
                        <a:t>0.375</a:t>
                      </a:r>
                    </a:p>
                  </a:txBody>
                  <a:tcPr marL="3342" marR="3342" marT="1671" marB="1671" anchor="ctr"/>
                </a:tc>
                <a:tc>
                  <a:txBody>
                    <a:bodyPr/>
                    <a:lstStyle/>
                    <a:p>
                      <a:pPr algn="ctr"/>
                      <a:r>
                        <a:rPr lang="en-US" sz="1400">
                          <a:effectLst/>
                          <a:latin typeface="+mn-lt"/>
                        </a:rPr>
                        <a:t>0.8860</a:t>
                      </a:r>
                    </a:p>
                  </a:txBody>
                  <a:tcPr marL="3342" marR="3342" marT="1671" marB="1671" anchor="ctr"/>
                </a:tc>
                <a:extLst>
                  <a:ext uri="{0D108BD9-81ED-4DB2-BD59-A6C34878D82A}">
                    <a16:rowId xmlns:a16="http://schemas.microsoft.com/office/drawing/2014/main" val="3095990792"/>
                  </a:ext>
                </a:extLst>
              </a:tr>
              <a:tr h="329841">
                <a:tc>
                  <a:txBody>
                    <a:bodyPr/>
                    <a:lstStyle/>
                    <a:p>
                      <a:pPr algn="ctr"/>
                      <a:r>
                        <a:rPr lang="en-US" sz="1400">
                          <a:effectLst/>
                          <a:latin typeface="+mn-lt"/>
                        </a:rPr>
                        <a:t>x4XdNhp0Xn8lOivzc77J-g</a:t>
                      </a:r>
                    </a:p>
                  </a:txBody>
                  <a:tcPr marL="3342" marR="3342" marT="1671" marB="1671" anchor="ctr"/>
                </a:tc>
                <a:tc>
                  <a:txBody>
                    <a:bodyPr/>
                    <a:lstStyle/>
                    <a:p>
                      <a:pPr algn="ctr"/>
                      <a:r>
                        <a:rPr lang="en-US" sz="1400">
                          <a:effectLst/>
                          <a:latin typeface="+mn-lt"/>
                        </a:rPr>
                        <a:t>G_5UczbCBJriUAbxz3J7Tw</a:t>
                      </a:r>
                    </a:p>
                  </a:txBody>
                  <a:tcPr marL="3342" marR="3342" marT="1671" marB="1671" anchor="ctr"/>
                </a:tc>
                <a:tc>
                  <a:txBody>
                    <a:bodyPr/>
                    <a:lstStyle/>
                    <a:p>
                      <a:pPr algn="ctr"/>
                      <a:r>
                        <a:rPr lang="en-US" sz="1400">
                          <a:effectLst/>
                          <a:latin typeface="+mn-lt"/>
                        </a:rPr>
                        <a:t>0.0</a:t>
                      </a:r>
                    </a:p>
                  </a:txBody>
                  <a:tcPr marL="3342" marR="3342" marT="1671" marB="1671" anchor="ctr"/>
                </a:tc>
                <a:tc>
                  <a:txBody>
                    <a:bodyPr/>
                    <a:lstStyle/>
                    <a:p>
                      <a:pPr algn="ctr"/>
                      <a:r>
                        <a:rPr lang="en-US" sz="1400">
                          <a:effectLst/>
                          <a:latin typeface="+mn-lt"/>
                        </a:rPr>
                        <a:t>0.361</a:t>
                      </a:r>
                    </a:p>
                  </a:txBody>
                  <a:tcPr marL="3342" marR="3342" marT="1671" marB="1671" anchor="ctr"/>
                </a:tc>
                <a:tc>
                  <a:txBody>
                    <a:bodyPr/>
                    <a:lstStyle/>
                    <a:p>
                      <a:pPr algn="ctr"/>
                      <a:r>
                        <a:rPr lang="en-US" sz="1400">
                          <a:effectLst/>
                          <a:latin typeface="+mn-lt"/>
                        </a:rPr>
                        <a:t>0.639</a:t>
                      </a:r>
                    </a:p>
                  </a:txBody>
                  <a:tcPr marL="3342" marR="3342" marT="1671" marB="1671" anchor="ctr"/>
                </a:tc>
                <a:tc>
                  <a:txBody>
                    <a:bodyPr/>
                    <a:lstStyle/>
                    <a:p>
                      <a:pPr algn="ctr"/>
                      <a:r>
                        <a:rPr lang="en-US" sz="1400">
                          <a:effectLst/>
                          <a:latin typeface="+mn-lt"/>
                        </a:rPr>
                        <a:t>0.8910</a:t>
                      </a:r>
                    </a:p>
                  </a:txBody>
                  <a:tcPr marL="3342" marR="3342" marT="1671" marB="1671" anchor="ctr"/>
                </a:tc>
                <a:extLst>
                  <a:ext uri="{0D108BD9-81ED-4DB2-BD59-A6C34878D82A}">
                    <a16:rowId xmlns:a16="http://schemas.microsoft.com/office/drawing/2014/main" val="1831207255"/>
                  </a:ext>
                </a:extLst>
              </a:tr>
            </a:tbl>
          </a:graphicData>
        </a:graphic>
      </p:graphicFrame>
      <p:sp>
        <p:nvSpPr>
          <p:cNvPr id="13" name="日期占位符 12">
            <a:extLst>
              <a:ext uri="{FF2B5EF4-FFF2-40B4-BE49-F238E27FC236}">
                <a16:creationId xmlns:a16="http://schemas.microsoft.com/office/drawing/2014/main" id="{25B07FE5-F878-16D9-EA07-11476334E957}"/>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E1AEE75C-75EF-346C-DACF-FA301CA44733}"/>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545BE560-0F9F-EE7C-CE37-F5F9C29246F1}"/>
              </a:ext>
            </a:extLst>
          </p:cNvPr>
          <p:cNvSpPr>
            <a:spLocks noGrp="1"/>
          </p:cNvSpPr>
          <p:nvPr>
            <p:ph type="sldNum" sz="quarter" idx="12"/>
          </p:nvPr>
        </p:nvSpPr>
        <p:spPr/>
        <p:txBody>
          <a:bodyPr/>
          <a:lstStyle/>
          <a:p>
            <a:pPr rtl="0"/>
            <a:fld id="{58FB4751-880F-D840-AAA9-3A15815CC996}" type="slidenum">
              <a:rPr lang="en-US" altLang="zh-CN" smtClean="0"/>
              <a:t>34</a:t>
            </a:fld>
            <a:endParaRPr lang="zh-CN"/>
          </a:p>
        </p:txBody>
      </p:sp>
    </p:spTree>
    <p:extLst>
      <p:ext uri="{BB962C8B-B14F-4D97-AF65-F5344CB8AC3E}">
        <p14:creationId xmlns:p14="http://schemas.microsoft.com/office/powerpoint/2010/main" val="3641288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1096252" y="1651904"/>
            <a:ext cx="9321176" cy="1439105"/>
          </a:xfrm>
        </p:spPr>
        <p:txBody>
          <a:bodyPr>
            <a:normAutofit/>
          </a:bodyPr>
          <a:lstStyle/>
          <a:p>
            <a:r>
              <a:rPr lang="en-US"/>
              <a:t>Step Four</a:t>
            </a:r>
          </a:p>
          <a:p>
            <a:pPr lvl="1"/>
            <a:r>
              <a:rPr lang="en-US"/>
              <a:t>use the average of each sentiment score (positive, negative, and neutral) for selected business IDs</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Pre-Processing(Review)</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C0A92D27-AB67-2622-164D-817E7BB0516B}"/>
              </a:ext>
            </a:extLst>
          </p:cNvPr>
          <p:cNvGraphicFramePr>
            <a:graphicFrameLocks noGrp="1"/>
          </p:cNvGraphicFramePr>
          <p:nvPr>
            <p:extLst>
              <p:ext uri="{D42A27DB-BD31-4B8C-83A1-F6EECF244321}">
                <p14:modId xmlns:p14="http://schemas.microsoft.com/office/powerpoint/2010/main" val="2378916417"/>
              </p:ext>
            </p:extLst>
          </p:nvPr>
        </p:nvGraphicFramePr>
        <p:xfrm>
          <a:off x="2156840" y="2885881"/>
          <a:ext cx="7200000" cy="3208008"/>
        </p:xfrm>
        <a:graphic>
          <a:graphicData uri="http://schemas.openxmlformats.org/drawingml/2006/table">
            <a:tbl>
              <a:tblPr firstRow="1">
                <a:tableStyleId>{21E4AEA4-8DFA-4A89-87EB-49C32662AFE0}</a:tableStyleId>
              </a:tblPr>
              <a:tblGrid>
                <a:gridCol w="3312000">
                  <a:extLst>
                    <a:ext uri="{9D8B030D-6E8A-4147-A177-3AD203B41FA5}">
                      <a16:colId xmlns:a16="http://schemas.microsoft.com/office/drawing/2014/main" val="3446104671"/>
                    </a:ext>
                  </a:extLst>
                </a:gridCol>
                <a:gridCol w="1296000">
                  <a:extLst>
                    <a:ext uri="{9D8B030D-6E8A-4147-A177-3AD203B41FA5}">
                      <a16:colId xmlns:a16="http://schemas.microsoft.com/office/drawing/2014/main" val="231436224"/>
                    </a:ext>
                  </a:extLst>
                </a:gridCol>
                <a:gridCol w="1296000">
                  <a:extLst>
                    <a:ext uri="{9D8B030D-6E8A-4147-A177-3AD203B41FA5}">
                      <a16:colId xmlns:a16="http://schemas.microsoft.com/office/drawing/2014/main" val="57409086"/>
                    </a:ext>
                  </a:extLst>
                </a:gridCol>
                <a:gridCol w="1296000">
                  <a:extLst>
                    <a:ext uri="{9D8B030D-6E8A-4147-A177-3AD203B41FA5}">
                      <a16:colId xmlns:a16="http://schemas.microsoft.com/office/drawing/2014/main" val="728064363"/>
                    </a:ext>
                  </a:extLst>
                </a:gridCol>
              </a:tblGrid>
              <a:tr h="534668">
                <a:tc>
                  <a:txBody>
                    <a:bodyPr/>
                    <a:lstStyle/>
                    <a:p>
                      <a:pPr algn="ctr" fontAlgn="ctr"/>
                      <a:r>
                        <a:rPr lang="en-US" sz="1800" err="1">
                          <a:effectLst/>
                        </a:rPr>
                        <a:t>business_id</a:t>
                      </a:r>
                      <a:endParaRPr lang="en-US" sz="1800">
                        <a:effectLst/>
                        <a:latin typeface="+mj-lt"/>
                      </a:endParaRPr>
                    </a:p>
                  </a:txBody>
                  <a:tcPr marL="31855" marR="31855" marT="15927" marB="15927" anchor="ctr"/>
                </a:tc>
                <a:tc>
                  <a:txBody>
                    <a:bodyPr/>
                    <a:lstStyle/>
                    <a:p>
                      <a:pPr algn="ctr" fontAlgn="ctr"/>
                      <a:r>
                        <a:rPr lang="en-US" sz="1800">
                          <a:effectLst/>
                        </a:rPr>
                        <a:t>pos</a:t>
                      </a:r>
                      <a:endParaRPr lang="en-US" sz="1800">
                        <a:effectLst/>
                        <a:latin typeface="+mj-lt"/>
                      </a:endParaRPr>
                    </a:p>
                  </a:txBody>
                  <a:tcPr marL="31855" marR="31855" marT="15927" marB="15927" anchor="ctr"/>
                </a:tc>
                <a:tc>
                  <a:txBody>
                    <a:bodyPr/>
                    <a:lstStyle/>
                    <a:p>
                      <a:pPr algn="ctr" fontAlgn="ctr"/>
                      <a:r>
                        <a:rPr lang="en-US" sz="1800">
                          <a:effectLst/>
                        </a:rPr>
                        <a:t>neg</a:t>
                      </a:r>
                      <a:endParaRPr lang="en-US" sz="1800">
                        <a:effectLst/>
                        <a:latin typeface="+mj-lt"/>
                      </a:endParaRPr>
                    </a:p>
                  </a:txBody>
                  <a:tcPr marL="31855" marR="31855" marT="15927" marB="15927" anchor="ctr"/>
                </a:tc>
                <a:tc>
                  <a:txBody>
                    <a:bodyPr/>
                    <a:lstStyle/>
                    <a:p>
                      <a:pPr algn="ctr" fontAlgn="ctr"/>
                      <a:r>
                        <a:rPr lang="en-US" sz="1800">
                          <a:effectLst/>
                        </a:rPr>
                        <a:t>neu</a:t>
                      </a:r>
                      <a:endParaRPr lang="en-US" sz="1800">
                        <a:effectLst/>
                        <a:latin typeface="+mj-lt"/>
                      </a:endParaRPr>
                    </a:p>
                  </a:txBody>
                  <a:tcPr marL="31855" marR="31855" marT="15927" marB="15927" anchor="ctr"/>
                </a:tc>
                <a:extLst>
                  <a:ext uri="{0D108BD9-81ED-4DB2-BD59-A6C34878D82A}">
                    <a16:rowId xmlns:a16="http://schemas.microsoft.com/office/drawing/2014/main" val="4055159214"/>
                  </a:ext>
                </a:extLst>
              </a:tr>
              <a:tr h="534668">
                <a:tc>
                  <a:txBody>
                    <a:bodyPr/>
                    <a:lstStyle/>
                    <a:p>
                      <a:pPr algn="ctr" fontAlgn="ctr"/>
                      <a:r>
                        <a:rPr lang="en-US" sz="1800" b="0">
                          <a:effectLst/>
                        </a:rPr>
                        <a:t>-0TffRSXXIlBYVbb5AwfTg</a:t>
                      </a:r>
                    </a:p>
                  </a:txBody>
                  <a:tcPr marL="31855" marR="31855" marT="15927" marB="15927" anchor="ctr"/>
                </a:tc>
                <a:tc>
                  <a:txBody>
                    <a:bodyPr/>
                    <a:lstStyle/>
                    <a:p>
                      <a:pPr algn="ctr"/>
                      <a:r>
                        <a:rPr lang="en-US" sz="1800">
                          <a:effectLst/>
                        </a:rPr>
                        <a:t>0.382047</a:t>
                      </a:r>
                    </a:p>
                  </a:txBody>
                  <a:tcPr marL="31855" marR="31855" marT="15927" marB="15927" anchor="ctr"/>
                </a:tc>
                <a:tc>
                  <a:txBody>
                    <a:bodyPr/>
                    <a:lstStyle/>
                    <a:p>
                      <a:pPr algn="ctr"/>
                      <a:r>
                        <a:rPr lang="en-US" sz="1800">
                          <a:effectLst/>
                        </a:rPr>
                        <a:t>0.032990</a:t>
                      </a:r>
                    </a:p>
                  </a:txBody>
                  <a:tcPr marL="31855" marR="31855" marT="15927" marB="15927" anchor="ctr"/>
                </a:tc>
                <a:tc>
                  <a:txBody>
                    <a:bodyPr/>
                    <a:lstStyle/>
                    <a:p>
                      <a:pPr algn="ctr"/>
                      <a:r>
                        <a:rPr lang="en-US" sz="1800">
                          <a:effectLst/>
                        </a:rPr>
                        <a:t>0.584970</a:t>
                      </a:r>
                    </a:p>
                  </a:txBody>
                  <a:tcPr marL="31855" marR="31855" marT="15927" marB="15927" anchor="ctr"/>
                </a:tc>
                <a:extLst>
                  <a:ext uri="{0D108BD9-81ED-4DB2-BD59-A6C34878D82A}">
                    <a16:rowId xmlns:a16="http://schemas.microsoft.com/office/drawing/2014/main" val="1358598960"/>
                  </a:ext>
                </a:extLst>
              </a:tr>
              <a:tr h="534668">
                <a:tc>
                  <a:txBody>
                    <a:bodyPr/>
                    <a:lstStyle/>
                    <a:p>
                      <a:pPr algn="ctr" fontAlgn="ctr"/>
                      <a:r>
                        <a:rPr lang="en-US" sz="1800" b="0">
                          <a:effectLst/>
                        </a:rPr>
                        <a:t>-1B9pP_CrRBJYPICE5WbRA</a:t>
                      </a:r>
                    </a:p>
                  </a:txBody>
                  <a:tcPr marL="31855" marR="31855" marT="15927" marB="15927" anchor="ctr"/>
                </a:tc>
                <a:tc>
                  <a:txBody>
                    <a:bodyPr/>
                    <a:lstStyle/>
                    <a:p>
                      <a:pPr algn="ctr"/>
                      <a:r>
                        <a:rPr lang="en-US" sz="1800">
                          <a:effectLst/>
                        </a:rPr>
                        <a:t>0.344671</a:t>
                      </a:r>
                    </a:p>
                  </a:txBody>
                  <a:tcPr marL="31855" marR="31855" marT="15927" marB="15927" anchor="ctr"/>
                </a:tc>
                <a:tc>
                  <a:txBody>
                    <a:bodyPr/>
                    <a:lstStyle/>
                    <a:p>
                      <a:pPr algn="ctr"/>
                      <a:r>
                        <a:rPr lang="en-US" sz="1800">
                          <a:effectLst/>
                        </a:rPr>
                        <a:t>0.051338</a:t>
                      </a:r>
                    </a:p>
                  </a:txBody>
                  <a:tcPr marL="31855" marR="31855" marT="15927" marB="15927" anchor="ctr"/>
                </a:tc>
                <a:tc>
                  <a:txBody>
                    <a:bodyPr/>
                    <a:lstStyle/>
                    <a:p>
                      <a:pPr algn="ctr"/>
                      <a:r>
                        <a:rPr lang="en-US" sz="1800">
                          <a:effectLst/>
                        </a:rPr>
                        <a:t>0.604000</a:t>
                      </a:r>
                    </a:p>
                  </a:txBody>
                  <a:tcPr marL="31855" marR="31855" marT="15927" marB="15927" anchor="ctr"/>
                </a:tc>
                <a:extLst>
                  <a:ext uri="{0D108BD9-81ED-4DB2-BD59-A6C34878D82A}">
                    <a16:rowId xmlns:a16="http://schemas.microsoft.com/office/drawing/2014/main" val="1983807157"/>
                  </a:ext>
                </a:extLst>
              </a:tr>
              <a:tr h="534668">
                <a:tc>
                  <a:txBody>
                    <a:bodyPr/>
                    <a:lstStyle/>
                    <a:p>
                      <a:pPr algn="ctr" fontAlgn="ctr"/>
                      <a:r>
                        <a:rPr lang="en-US" sz="1800" b="0">
                          <a:effectLst/>
                        </a:rPr>
                        <a:t>-2YZIUArmrIMVVBi8CT47w</a:t>
                      </a:r>
                    </a:p>
                  </a:txBody>
                  <a:tcPr marL="31855" marR="31855" marT="15927" marB="15927" anchor="ctr"/>
                </a:tc>
                <a:tc>
                  <a:txBody>
                    <a:bodyPr/>
                    <a:lstStyle/>
                    <a:p>
                      <a:pPr algn="ctr"/>
                      <a:r>
                        <a:rPr lang="en-US" sz="1800">
                          <a:effectLst/>
                        </a:rPr>
                        <a:t>0.389382</a:t>
                      </a:r>
                    </a:p>
                  </a:txBody>
                  <a:tcPr marL="31855" marR="31855" marT="15927" marB="15927" anchor="ctr"/>
                </a:tc>
                <a:tc>
                  <a:txBody>
                    <a:bodyPr/>
                    <a:lstStyle/>
                    <a:p>
                      <a:pPr algn="ctr"/>
                      <a:r>
                        <a:rPr lang="en-US" sz="1800">
                          <a:effectLst/>
                        </a:rPr>
                        <a:t>0.030353</a:t>
                      </a:r>
                    </a:p>
                  </a:txBody>
                  <a:tcPr marL="31855" marR="31855" marT="15927" marB="15927" anchor="ctr"/>
                </a:tc>
                <a:tc>
                  <a:txBody>
                    <a:bodyPr/>
                    <a:lstStyle/>
                    <a:p>
                      <a:pPr algn="ctr"/>
                      <a:r>
                        <a:rPr lang="en-US" sz="1800">
                          <a:effectLst/>
                        </a:rPr>
                        <a:t>0.580265</a:t>
                      </a:r>
                    </a:p>
                  </a:txBody>
                  <a:tcPr marL="31855" marR="31855" marT="15927" marB="15927" anchor="ctr"/>
                </a:tc>
                <a:extLst>
                  <a:ext uri="{0D108BD9-81ED-4DB2-BD59-A6C34878D82A}">
                    <a16:rowId xmlns:a16="http://schemas.microsoft.com/office/drawing/2014/main" val="1527737768"/>
                  </a:ext>
                </a:extLst>
              </a:tr>
              <a:tr h="534668">
                <a:tc>
                  <a:txBody>
                    <a:bodyPr/>
                    <a:lstStyle/>
                    <a:p>
                      <a:pPr algn="ctr" fontAlgn="ctr"/>
                      <a:r>
                        <a:rPr lang="en-US" sz="1800" b="0">
                          <a:effectLst/>
                        </a:rPr>
                        <a:t>-361Hc0tlxSYdrH_C3OgzA</a:t>
                      </a:r>
                    </a:p>
                  </a:txBody>
                  <a:tcPr marL="31855" marR="31855" marT="15927" marB="15927" anchor="ctr"/>
                </a:tc>
                <a:tc>
                  <a:txBody>
                    <a:bodyPr/>
                    <a:lstStyle/>
                    <a:p>
                      <a:pPr algn="ctr"/>
                      <a:r>
                        <a:rPr lang="en-US" sz="1800">
                          <a:effectLst/>
                        </a:rPr>
                        <a:t>0.315263</a:t>
                      </a:r>
                    </a:p>
                  </a:txBody>
                  <a:tcPr marL="31855" marR="31855" marT="15927" marB="15927" anchor="ctr"/>
                </a:tc>
                <a:tc>
                  <a:txBody>
                    <a:bodyPr/>
                    <a:lstStyle/>
                    <a:p>
                      <a:pPr algn="ctr"/>
                      <a:r>
                        <a:rPr lang="en-US" sz="1800">
                          <a:effectLst/>
                        </a:rPr>
                        <a:t>0.077316</a:t>
                      </a:r>
                    </a:p>
                  </a:txBody>
                  <a:tcPr marL="31855" marR="31855" marT="15927" marB="15927" anchor="ctr"/>
                </a:tc>
                <a:tc>
                  <a:txBody>
                    <a:bodyPr/>
                    <a:lstStyle/>
                    <a:p>
                      <a:pPr algn="ctr"/>
                      <a:r>
                        <a:rPr lang="en-US" sz="1800">
                          <a:effectLst/>
                        </a:rPr>
                        <a:t>0.607434</a:t>
                      </a:r>
                    </a:p>
                  </a:txBody>
                  <a:tcPr marL="31855" marR="31855" marT="15927" marB="15927" anchor="ctr"/>
                </a:tc>
                <a:extLst>
                  <a:ext uri="{0D108BD9-81ED-4DB2-BD59-A6C34878D82A}">
                    <a16:rowId xmlns:a16="http://schemas.microsoft.com/office/drawing/2014/main" val="3176200395"/>
                  </a:ext>
                </a:extLst>
              </a:tr>
              <a:tr h="534668">
                <a:tc>
                  <a:txBody>
                    <a:bodyPr/>
                    <a:lstStyle/>
                    <a:p>
                      <a:pPr algn="ctr" fontAlgn="ctr"/>
                      <a:r>
                        <a:rPr lang="en-US" sz="1800" b="0">
                          <a:effectLst/>
                        </a:rPr>
                        <a:t>-3IOd5YntpkbK6RwT3HYtA</a:t>
                      </a:r>
                    </a:p>
                  </a:txBody>
                  <a:tcPr marL="31855" marR="31855" marT="15927" marB="15927" anchor="ctr"/>
                </a:tc>
                <a:tc>
                  <a:txBody>
                    <a:bodyPr/>
                    <a:lstStyle/>
                    <a:p>
                      <a:pPr algn="ctr"/>
                      <a:r>
                        <a:rPr lang="en-US" sz="1800">
                          <a:effectLst/>
                        </a:rPr>
                        <a:t>0.317351</a:t>
                      </a:r>
                    </a:p>
                  </a:txBody>
                  <a:tcPr marL="31855" marR="31855" marT="15927" marB="15927" anchor="ctr"/>
                </a:tc>
                <a:tc>
                  <a:txBody>
                    <a:bodyPr/>
                    <a:lstStyle/>
                    <a:p>
                      <a:pPr algn="ctr"/>
                      <a:r>
                        <a:rPr lang="en-US" sz="1800">
                          <a:effectLst/>
                        </a:rPr>
                        <a:t>0.068261</a:t>
                      </a:r>
                    </a:p>
                  </a:txBody>
                  <a:tcPr marL="31855" marR="31855" marT="15927" marB="15927" anchor="ctr"/>
                </a:tc>
                <a:tc>
                  <a:txBody>
                    <a:bodyPr/>
                    <a:lstStyle/>
                    <a:p>
                      <a:pPr algn="ctr"/>
                      <a:r>
                        <a:rPr lang="en-US" sz="1800">
                          <a:effectLst/>
                        </a:rPr>
                        <a:t>0.614404</a:t>
                      </a:r>
                    </a:p>
                  </a:txBody>
                  <a:tcPr marL="31855" marR="31855" marT="15927" marB="15927" anchor="ctr"/>
                </a:tc>
                <a:extLst>
                  <a:ext uri="{0D108BD9-81ED-4DB2-BD59-A6C34878D82A}">
                    <a16:rowId xmlns:a16="http://schemas.microsoft.com/office/drawing/2014/main" val="2777520617"/>
                  </a:ext>
                </a:extLst>
              </a:tr>
            </a:tbl>
          </a:graphicData>
        </a:graphic>
      </p:graphicFrame>
      <p:sp>
        <p:nvSpPr>
          <p:cNvPr id="13" name="日期占位符 12">
            <a:extLst>
              <a:ext uri="{FF2B5EF4-FFF2-40B4-BE49-F238E27FC236}">
                <a16:creationId xmlns:a16="http://schemas.microsoft.com/office/drawing/2014/main" id="{575CA63A-BAE5-6A61-2AE5-B3D24569813E}"/>
              </a:ext>
            </a:extLst>
          </p:cNvPr>
          <p:cNvSpPr>
            <a:spLocks noGrp="1"/>
          </p:cNvSpPr>
          <p:nvPr>
            <p:ph type="dt" sz="half" idx="10"/>
          </p:nvPr>
        </p:nvSpPr>
        <p:spPr/>
        <p:txBody>
          <a:bodyPr/>
          <a:lstStyle/>
          <a:p>
            <a:pPr rtl="0"/>
            <a:r>
              <a:rPr lang="en-US" altLang="zh-CN"/>
              <a:t>12/6/2022</a:t>
            </a:r>
            <a:endParaRPr lang="zh-CN"/>
          </a:p>
        </p:txBody>
      </p:sp>
      <p:sp>
        <p:nvSpPr>
          <p:cNvPr id="14" name="页脚占位符 13">
            <a:extLst>
              <a:ext uri="{FF2B5EF4-FFF2-40B4-BE49-F238E27FC236}">
                <a16:creationId xmlns:a16="http://schemas.microsoft.com/office/drawing/2014/main" id="{0A65C17C-9F8F-6369-4893-795017952138}"/>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5" name="灯片编号占位符 14">
            <a:extLst>
              <a:ext uri="{FF2B5EF4-FFF2-40B4-BE49-F238E27FC236}">
                <a16:creationId xmlns:a16="http://schemas.microsoft.com/office/drawing/2014/main" id="{154D0699-488F-8740-3675-981DC6B7D1A1}"/>
              </a:ext>
            </a:extLst>
          </p:cNvPr>
          <p:cNvSpPr>
            <a:spLocks noGrp="1"/>
          </p:cNvSpPr>
          <p:nvPr>
            <p:ph type="sldNum" sz="quarter" idx="12"/>
          </p:nvPr>
        </p:nvSpPr>
        <p:spPr/>
        <p:txBody>
          <a:bodyPr/>
          <a:lstStyle/>
          <a:p>
            <a:pPr rtl="0"/>
            <a:fld id="{58FB4751-880F-D840-AAA9-3A15815CC996}" type="slidenum">
              <a:rPr lang="en-US" altLang="zh-CN" smtClean="0"/>
              <a:t>35</a:t>
            </a:fld>
            <a:endParaRPr lang="zh-CN"/>
          </a:p>
        </p:txBody>
      </p:sp>
    </p:spTree>
    <p:extLst>
      <p:ext uri="{BB962C8B-B14F-4D97-AF65-F5344CB8AC3E}">
        <p14:creationId xmlns:p14="http://schemas.microsoft.com/office/powerpoint/2010/main" val="2875499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5FFD64D8-948D-8419-4D7E-D3B27EB4331E}"/>
              </a:ext>
            </a:extLst>
          </p:cNvPr>
          <p:cNvSpPr>
            <a:spLocks noGrp="1"/>
          </p:cNvSpPr>
          <p:nvPr>
            <p:ph sz="half" idx="1"/>
          </p:nvPr>
        </p:nvSpPr>
        <p:spPr>
          <a:xfrm>
            <a:off x="1152349" y="1999714"/>
            <a:ext cx="9983135" cy="1164407"/>
          </a:xfrm>
        </p:spPr>
        <p:txBody>
          <a:bodyPr>
            <a:normAutofit/>
          </a:bodyPr>
          <a:lstStyle/>
          <a:p>
            <a:r>
              <a:rPr lang="en-US"/>
              <a:t>Step Five</a:t>
            </a:r>
          </a:p>
          <a:p>
            <a:pPr lvl="1"/>
            <a:r>
              <a:rPr lang="en-US"/>
              <a:t>merge the processed review dataset with final business dataset</a:t>
            </a:r>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Pre-Processing(Review)</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EC3F766-7E0E-59E8-D4E1-799E0F4C08BE}"/>
              </a:ext>
            </a:extLst>
          </p:cNvPr>
          <p:cNvSpPr txBox="1"/>
          <p:nvPr/>
        </p:nvSpPr>
        <p:spPr>
          <a:xfrm>
            <a:off x="2513198" y="3881993"/>
            <a:ext cx="6967391" cy="984885"/>
          </a:xfrm>
          <a:prstGeom prst="rect">
            <a:avLst/>
          </a:prstGeom>
          <a:noFill/>
        </p:spPr>
        <p:txBody>
          <a:bodyPr wrap="square" rtlCol="0">
            <a:spAutoFit/>
          </a:bodyPr>
          <a:lstStyle/>
          <a:p>
            <a:pPr marL="285750" indent="-285750">
              <a:buFont typeface="Wingdings" panose="05000000000000000000" pitchFamily="2" charset="2"/>
              <a:buChar char="Ø"/>
            </a:pPr>
            <a:r>
              <a:rPr lang="en-US" sz="4000" b="1" i="1">
                <a:solidFill>
                  <a:srgbClr val="C00000"/>
                </a:solidFill>
                <a:latin typeface="+mj-lt"/>
                <a:cs typeface="Calibri"/>
              </a:rPr>
              <a:t>  </a:t>
            </a:r>
            <a:r>
              <a:rPr lang="en-US" sz="4000" b="1" i="1" u="sng">
                <a:solidFill>
                  <a:srgbClr val="C00000"/>
                </a:solidFill>
                <a:latin typeface="+mj-lt"/>
                <a:cs typeface="Calibri"/>
              </a:rPr>
              <a:t>47 features total</a:t>
            </a:r>
          </a:p>
          <a:p>
            <a:endParaRPr lang="en-US"/>
          </a:p>
        </p:txBody>
      </p:sp>
      <p:sp>
        <p:nvSpPr>
          <p:cNvPr id="12" name="日期占位符 11">
            <a:extLst>
              <a:ext uri="{FF2B5EF4-FFF2-40B4-BE49-F238E27FC236}">
                <a16:creationId xmlns:a16="http://schemas.microsoft.com/office/drawing/2014/main" id="{3BC7759D-9721-B09E-A2A6-5989E4CCADCF}"/>
              </a:ext>
            </a:extLst>
          </p:cNvPr>
          <p:cNvSpPr>
            <a:spLocks noGrp="1"/>
          </p:cNvSpPr>
          <p:nvPr>
            <p:ph type="dt" sz="half" idx="10"/>
          </p:nvPr>
        </p:nvSpPr>
        <p:spPr/>
        <p:txBody>
          <a:bodyPr/>
          <a:lstStyle/>
          <a:p>
            <a:pPr rtl="0"/>
            <a:r>
              <a:rPr lang="en-US" altLang="zh-CN"/>
              <a:t>12/6/2022</a:t>
            </a:r>
            <a:endParaRPr lang="zh-CN"/>
          </a:p>
        </p:txBody>
      </p:sp>
      <p:sp>
        <p:nvSpPr>
          <p:cNvPr id="13" name="页脚占位符 12">
            <a:extLst>
              <a:ext uri="{FF2B5EF4-FFF2-40B4-BE49-F238E27FC236}">
                <a16:creationId xmlns:a16="http://schemas.microsoft.com/office/drawing/2014/main" id="{DFBE69C2-563B-BB96-8EF0-2643F62C3C03}"/>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4" name="灯片编号占位符 13">
            <a:extLst>
              <a:ext uri="{FF2B5EF4-FFF2-40B4-BE49-F238E27FC236}">
                <a16:creationId xmlns:a16="http://schemas.microsoft.com/office/drawing/2014/main" id="{F31C2B21-26C0-0CED-CF5B-0CB2293144F1}"/>
              </a:ext>
            </a:extLst>
          </p:cNvPr>
          <p:cNvSpPr>
            <a:spLocks noGrp="1"/>
          </p:cNvSpPr>
          <p:nvPr>
            <p:ph type="sldNum" sz="quarter" idx="12"/>
          </p:nvPr>
        </p:nvSpPr>
        <p:spPr/>
        <p:txBody>
          <a:bodyPr/>
          <a:lstStyle/>
          <a:p>
            <a:pPr rtl="0"/>
            <a:fld id="{58FB4751-880F-D840-AAA9-3A15815CC996}" type="slidenum">
              <a:rPr lang="en-US" altLang="zh-CN" smtClean="0"/>
              <a:t>36</a:t>
            </a:fld>
            <a:endParaRPr lang="zh-CN"/>
          </a:p>
        </p:txBody>
      </p:sp>
    </p:spTree>
    <p:extLst>
      <p:ext uri="{BB962C8B-B14F-4D97-AF65-F5344CB8AC3E}">
        <p14:creationId xmlns:p14="http://schemas.microsoft.com/office/powerpoint/2010/main" val="368461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4DA05350-B5C6-7DE3-6C89-41862CB52F05}"/>
              </a:ext>
            </a:extLst>
          </p:cNvPr>
          <p:cNvSpPr>
            <a:spLocks noGrp="1"/>
          </p:cNvSpPr>
          <p:nvPr>
            <p:ph type="title"/>
          </p:nvPr>
        </p:nvSpPr>
        <p:spPr>
          <a:xfrm>
            <a:off x="1591450" y="2832957"/>
            <a:ext cx="5519928" cy="3135887"/>
          </a:xfrm>
        </p:spPr>
        <p:txBody>
          <a:bodyPr/>
          <a:lstStyle/>
          <a:p>
            <a:pPr algn="ctr"/>
            <a:r>
              <a:rPr lang="en-US" sz="6000"/>
              <a:t>Models </a:t>
            </a:r>
            <a:br>
              <a:rPr lang="en-US" sz="6000"/>
            </a:br>
            <a:r>
              <a:rPr lang="en-US" sz="6000"/>
              <a:t>&amp; </a:t>
            </a:r>
            <a:br>
              <a:rPr lang="en-US" sz="6000"/>
            </a:br>
            <a:r>
              <a:rPr lang="en-US" sz="6000"/>
              <a:t>Evaluations</a:t>
            </a:r>
          </a:p>
        </p:txBody>
      </p:sp>
      <p:pic>
        <p:nvPicPr>
          <p:cNvPr id="20" name="Picture 2">
            <a:extLst>
              <a:ext uri="{FF2B5EF4-FFF2-40B4-BE49-F238E27FC236}">
                <a16:creationId xmlns:a16="http://schemas.microsoft.com/office/drawing/2014/main" id="{990E1578-48AE-0BF5-B30A-8D488DCD5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881" y="13983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B5D2F59F-CA6B-0A26-BEE3-BA6E767D12B6}"/>
              </a:ext>
            </a:extLst>
          </p:cNvPr>
          <p:cNvSpPr>
            <a:spLocks noGrp="1"/>
          </p:cNvSpPr>
          <p:nvPr>
            <p:ph type="sldNum" sz="quarter" idx="12"/>
          </p:nvPr>
        </p:nvSpPr>
        <p:spPr/>
        <p:txBody>
          <a:bodyPr/>
          <a:lstStyle/>
          <a:p>
            <a:pPr rtl="0"/>
            <a:fld id="{58FB4751-880F-D840-AAA9-3A15815CC996}" type="slidenum">
              <a:rPr lang="en-US" altLang="zh-CN" smtClean="0"/>
              <a:pPr rtl="0"/>
              <a:t>37</a:t>
            </a:fld>
            <a:endParaRPr lang="zh-CN" altLang="en-US"/>
          </a:p>
        </p:txBody>
      </p:sp>
      <p:sp>
        <p:nvSpPr>
          <p:cNvPr id="2" name="页脚占位符 1">
            <a:extLst>
              <a:ext uri="{FF2B5EF4-FFF2-40B4-BE49-F238E27FC236}">
                <a16:creationId xmlns:a16="http://schemas.microsoft.com/office/drawing/2014/main" id="{8AA1BE4C-47E4-CE18-1113-A2F66A0DEFC3}"/>
              </a:ext>
            </a:extLst>
          </p:cNvPr>
          <p:cNvSpPr>
            <a:spLocks noGrp="1"/>
          </p:cNvSpPr>
          <p:nvPr>
            <p:ph type="ftr" sz="quarter" idx="11"/>
          </p:nvPr>
        </p:nvSpPr>
        <p:spPr/>
        <p:txBody>
          <a:bodyPr/>
          <a:lstStyle/>
          <a:p>
            <a:r>
              <a:rPr lang="en-US" altLang="zh-CN"/>
              <a:t>Yelp Restaurant Star Rating Prediction</a:t>
            </a:r>
            <a:endParaRPr lang="zh-CN" altLang="en-US"/>
          </a:p>
        </p:txBody>
      </p:sp>
    </p:spTree>
    <p:extLst>
      <p:ext uri="{BB962C8B-B14F-4D97-AF65-F5344CB8AC3E}">
        <p14:creationId xmlns:p14="http://schemas.microsoft.com/office/powerpoint/2010/main" val="422694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2C677680-92BF-F221-2D5B-2A1F7A60092F}"/>
              </a:ext>
            </a:extLst>
          </p:cNvPr>
          <p:cNvSpPr>
            <a:spLocks noGrp="1"/>
          </p:cNvSpPr>
          <p:nvPr>
            <p:ph type="dt" sz="half" idx="10"/>
          </p:nvPr>
        </p:nvSpPr>
        <p:spPr/>
        <p:txBody>
          <a:bodyPr/>
          <a:lstStyle/>
          <a:p>
            <a:pPr rtl="0"/>
            <a:r>
              <a:rPr lang="en-US" altLang="zh-CN"/>
              <a:t>12/6/2022</a:t>
            </a:r>
            <a:endParaRPr lang="zh-CN"/>
          </a:p>
        </p:txBody>
      </p:sp>
      <p:sp>
        <p:nvSpPr>
          <p:cNvPr id="7" name="Footer Placeholder 6">
            <a:extLst>
              <a:ext uri="{FF2B5EF4-FFF2-40B4-BE49-F238E27FC236}">
                <a16:creationId xmlns:a16="http://schemas.microsoft.com/office/drawing/2014/main" id="{9465B771-03F6-EB79-AEBD-2330846DD0F4}"/>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Slide Number Placeholder 7">
            <a:extLst>
              <a:ext uri="{FF2B5EF4-FFF2-40B4-BE49-F238E27FC236}">
                <a16:creationId xmlns:a16="http://schemas.microsoft.com/office/drawing/2014/main" id="{CEF24484-1B83-B1A8-F3EC-49973E57BC3A}"/>
              </a:ext>
            </a:extLst>
          </p:cNvPr>
          <p:cNvSpPr>
            <a:spLocks noGrp="1"/>
          </p:cNvSpPr>
          <p:nvPr>
            <p:ph type="sldNum" sz="quarter" idx="12"/>
          </p:nvPr>
        </p:nvSpPr>
        <p:spPr/>
        <p:txBody>
          <a:bodyPr/>
          <a:lstStyle/>
          <a:p>
            <a:pPr rtl="0"/>
            <a:fld id="{58FB4751-880F-D840-AAA9-3A15815CC996}" type="slidenum">
              <a:rPr lang="en-US" altLang="zh-CN" smtClean="0"/>
              <a:pPr rtl="0"/>
              <a:t>38</a:t>
            </a:fld>
            <a:endParaRPr lang="zh-CN"/>
          </a:p>
        </p:txBody>
      </p:sp>
      <p:sp>
        <p:nvSpPr>
          <p:cNvPr id="12" name="标题 3">
            <a:extLst>
              <a:ext uri="{FF2B5EF4-FFF2-40B4-BE49-F238E27FC236}">
                <a16:creationId xmlns:a16="http://schemas.microsoft.com/office/drawing/2014/main" id="{E875F5EA-66E5-6963-8526-75BE3CD4F600}"/>
              </a:ext>
            </a:extLst>
          </p:cNvPr>
          <p:cNvSpPr>
            <a:spLocks noGrp="1"/>
          </p:cNvSpPr>
          <p:nvPr>
            <p:ph type="title"/>
          </p:nvPr>
        </p:nvSpPr>
        <p:spPr>
          <a:xfrm>
            <a:off x="576072" y="704088"/>
            <a:ext cx="10515600" cy="676656"/>
          </a:xfrm>
        </p:spPr>
        <p:txBody>
          <a:bodyPr/>
          <a:lstStyle/>
          <a:p>
            <a:r>
              <a:rPr lang="en-US"/>
              <a:t>Feature Sets</a:t>
            </a:r>
          </a:p>
        </p:txBody>
      </p:sp>
      <p:sp>
        <p:nvSpPr>
          <p:cNvPr id="13" name="Flowchart: Magnetic Disk 12">
            <a:extLst>
              <a:ext uri="{FF2B5EF4-FFF2-40B4-BE49-F238E27FC236}">
                <a16:creationId xmlns:a16="http://schemas.microsoft.com/office/drawing/2014/main" id="{8BCF2D47-CA08-2201-7F32-FA224C1E6F97}"/>
              </a:ext>
            </a:extLst>
          </p:cNvPr>
          <p:cNvSpPr/>
          <p:nvPr/>
        </p:nvSpPr>
        <p:spPr>
          <a:xfrm>
            <a:off x="5018467" y="1460166"/>
            <a:ext cx="1746226" cy="189850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All Features</a:t>
            </a:r>
          </a:p>
        </p:txBody>
      </p:sp>
      <p:sp>
        <p:nvSpPr>
          <p:cNvPr id="18" name="TextBox 17">
            <a:extLst>
              <a:ext uri="{FF2B5EF4-FFF2-40B4-BE49-F238E27FC236}">
                <a16:creationId xmlns:a16="http://schemas.microsoft.com/office/drawing/2014/main" id="{B1C0411D-8511-B0E7-3962-4D4236EC97CC}"/>
              </a:ext>
            </a:extLst>
          </p:cNvPr>
          <p:cNvSpPr txBox="1"/>
          <p:nvPr/>
        </p:nvSpPr>
        <p:spPr>
          <a:xfrm>
            <a:off x="13709" y="4817072"/>
            <a:ext cx="2501903" cy="307777"/>
          </a:xfrm>
          <a:prstGeom prst="rect">
            <a:avLst/>
          </a:prstGeom>
          <a:noFill/>
        </p:spPr>
        <p:txBody>
          <a:bodyPr wrap="none" rtlCol="0">
            <a:spAutoFit/>
          </a:bodyPr>
          <a:lstStyle>
            <a:defPPr rtl="0">
              <a:defRPr lang="zh-CN"/>
            </a:defPPr>
            <a:lvl1pPr>
              <a:defRPr sz="1400"/>
            </a:lvl1pPr>
          </a:lstStyle>
          <a:p>
            <a:pPr marL="285750" indent="-285750">
              <a:buFont typeface="Arial" panose="020B0604020202020204" pitchFamily="34" charset="0"/>
              <a:buChar char="•"/>
            </a:pPr>
            <a:r>
              <a:rPr lang="en-US">
                <a:solidFill>
                  <a:schemeClr val="tx2">
                    <a:lumMod val="20000"/>
                    <a:lumOff val="80000"/>
                  </a:schemeClr>
                </a:solidFill>
                <a:latin typeface="+mj-lt"/>
              </a:rPr>
              <a:t>Selected 5 to 7 features</a:t>
            </a:r>
          </a:p>
        </p:txBody>
      </p:sp>
      <p:sp>
        <p:nvSpPr>
          <p:cNvPr id="22" name="Arrow: Right 21">
            <a:extLst>
              <a:ext uri="{FF2B5EF4-FFF2-40B4-BE49-F238E27FC236}">
                <a16:creationId xmlns:a16="http://schemas.microsoft.com/office/drawing/2014/main" id="{94023558-DCA8-41E0-77BE-324E747BEB75}"/>
              </a:ext>
            </a:extLst>
          </p:cNvPr>
          <p:cNvSpPr/>
          <p:nvPr/>
        </p:nvSpPr>
        <p:spPr>
          <a:xfrm rot="8034655">
            <a:off x="3622863" y="3380734"/>
            <a:ext cx="1419253" cy="681135"/>
          </a:xfrm>
          <a:prstGeom prst="rightArrow">
            <a:avLst>
              <a:gd name="adj1" fmla="val 52740"/>
              <a:gd name="adj2" fmla="val 5000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66FDC16-C70E-DEBB-EFBB-3E74315E6A0A}"/>
              </a:ext>
            </a:extLst>
          </p:cNvPr>
          <p:cNvSpPr/>
          <p:nvPr/>
        </p:nvSpPr>
        <p:spPr>
          <a:xfrm rot="2649246">
            <a:off x="6798290" y="3377776"/>
            <a:ext cx="1345243" cy="681135"/>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Magnetic Disk 24">
            <a:extLst>
              <a:ext uri="{FF2B5EF4-FFF2-40B4-BE49-F238E27FC236}">
                <a16:creationId xmlns:a16="http://schemas.microsoft.com/office/drawing/2014/main" id="{1E566848-8748-6FEB-C917-08A7EA67529B}"/>
              </a:ext>
            </a:extLst>
          </p:cNvPr>
          <p:cNvSpPr/>
          <p:nvPr/>
        </p:nvSpPr>
        <p:spPr>
          <a:xfrm>
            <a:off x="2515612" y="4237149"/>
            <a:ext cx="1746226" cy="189850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Reduced Features</a:t>
            </a:r>
          </a:p>
        </p:txBody>
      </p:sp>
      <p:sp>
        <p:nvSpPr>
          <p:cNvPr id="26" name="Flowchart: Magnetic Disk 25">
            <a:extLst>
              <a:ext uri="{FF2B5EF4-FFF2-40B4-BE49-F238E27FC236}">
                <a16:creationId xmlns:a16="http://schemas.microsoft.com/office/drawing/2014/main" id="{43318B5B-B6B1-CA94-885F-6DDB43EEBA1D}"/>
              </a:ext>
            </a:extLst>
          </p:cNvPr>
          <p:cNvSpPr/>
          <p:nvPr/>
        </p:nvSpPr>
        <p:spPr>
          <a:xfrm>
            <a:off x="7578714" y="4237149"/>
            <a:ext cx="1746226" cy="189850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Principal Component Analysis</a:t>
            </a:r>
          </a:p>
        </p:txBody>
      </p:sp>
      <p:sp>
        <p:nvSpPr>
          <p:cNvPr id="27" name="TextBox 26">
            <a:extLst>
              <a:ext uri="{FF2B5EF4-FFF2-40B4-BE49-F238E27FC236}">
                <a16:creationId xmlns:a16="http://schemas.microsoft.com/office/drawing/2014/main" id="{A7ACC4F8-6160-62B0-8FF5-04F711C48FE1}"/>
              </a:ext>
            </a:extLst>
          </p:cNvPr>
          <p:cNvSpPr txBox="1"/>
          <p:nvPr/>
        </p:nvSpPr>
        <p:spPr>
          <a:xfrm>
            <a:off x="9324940" y="4878626"/>
            <a:ext cx="2627771" cy="307777"/>
          </a:xfrm>
          <a:prstGeom prst="rect">
            <a:avLst/>
          </a:prstGeom>
          <a:noFill/>
        </p:spPr>
        <p:txBody>
          <a:bodyPr wrap="none" rtlCol="0">
            <a:spAutoFit/>
          </a:bodyPr>
          <a:lstStyle>
            <a:defPPr rtl="0">
              <a:defRPr lang="zh-CN"/>
            </a:defPPr>
            <a:lvl1pPr>
              <a:defRPr sz="1400"/>
            </a:lvl1pPr>
          </a:lstStyle>
          <a:p>
            <a:pPr marL="285750" indent="-285750">
              <a:buFont typeface="Arial" panose="020B0604020202020204" pitchFamily="34" charset="0"/>
              <a:buChar char="•"/>
            </a:pPr>
            <a:r>
              <a:rPr lang="en-US">
                <a:solidFill>
                  <a:schemeClr val="tx2">
                    <a:lumMod val="20000"/>
                    <a:lumOff val="80000"/>
                  </a:schemeClr>
                </a:solidFill>
                <a:latin typeface="+mj-lt"/>
              </a:rPr>
              <a:t>Selected 30 Components</a:t>
            </a:r>
          </a:p>
        </p:txBody>
      </p:sp>
      <p:sp>
        <p:nvSpPr>
          <p:cNvPr id="28" name="TextBox 27">
            <a:extLst>
              <a:ext uri="{FF2B5EF4-FFF2-40B4-BE49-F238E27FC236}">
                <a16:creationId xmlns:a16="http://schemas.microsoft.com/office/drawing/2014/main" id="{424C556A-0655-6180-F334-0D34ADD54D94}"/>
              </a:ext>
            </a:extLst>
          </p:cNvPr>
          <p:cNvSpPr txBox="1"/>
          <p:nvPr/>
        </p:nvSpPr>
        <p:spPr>
          <a:xfrm>
            <a:off x="5261920" y="1072967"/>
            <a:ext cx="1143903" cy="307777"/>
          </a:xfrm>
          <a:prstGeom prst="rect">
            <a:avLst/>
          </a:prstGeom>
          <a:noFill/>
        </p:spPr>
        <p:txBody>
          <a:bodyPr wrap="none" rtlCol="0">
            <a:spAutoFit/>
          </a:bodyPr>
          <a:lstStyle>
            <a:defPPr rtl="0">
              <a:defRPr lang="zh-CN"/>
            </a:defPPr>
            <a:lvl1pPr>
              <a:defRPr sz="1400"/>
            </a:lvl1pPr>
          </a:lstStyle>
          <a:p>
            <a:r>
              <a:rPr lang="en-US">
                <a:solidFill>
                  <a:schemeClr val="tx2">
                    <a:lumMod val="20000"/>
                    <a:lumOff val="80000"/>
                  </a:schemeClr>
                </a:solidFill>
                <a:latin typeface="+mj-lt"/>
              </a:rPr>
              <a:t>47 features</a:t>
            </a:r>
          </a:p>
        </p:txBody>
      </p:sp>
      <p:pic>
        <p:nvPicPr>
          <p:cNvPr id="3" name="Picture 2">
            <a:extLst>
              <a:ext uri="{FF2B5EF4-FFF2-40B4-BE49-F238E27FC236}">
                <a16:creationId xmlns:a16="http://schemas.microsoft.com/office/drawing/2014/main" id="{A4586D77-7567-01F0-6C53-1B33428D1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298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日期占位符 7">
            <a:extLst>
              <a:ext uri="{FF2B5EF4-FFF2-40B4-BE49-F238E27FC236}">
                <a16:creationId xmlns:a16="http://schemas.microsoft.com/office/drawing/2014/main" id="{7334C7BC-FA56-7B6C-1D4E-98FDAE9EB03D}"/>
              </a:ext>
            </a:extLst>
          </p:cNvPr>
          <p:cNvSpPr>
            <a:spLocks noGrp="1"/>
          </p:cNvSpPr>
          <p:nvPr>
            <p:ph type="dt" sz="half" idx="10"/>
          </p:nvPr>
        </p:nvSpPr>
        <p:spPr/>
        <p:txBody>
          <a:bodyPr/>
          <a:lstStyle/>
          <a:p>
            <a:pPr rtl="0"/>
            <a:r>
              <a:rPr lang="en-US" altLang="zh-CN"/>
              <a:t>12/6/2022</a:t>
            </a:r>
            <a:endParaRPr lang="zh-CN"/>
          </a:p>
        </p:txBody>
      </p:sp>
      <p:sp>
        <p:nvSpPr>
          <p:cNvPr id="12" name="页脚占位符 11">
            <a:extLst>
              <a:ext uri="{FF2B5EF4-FFF2-40B4-BE49-F238E27FC236}">
                <a16:creationId xmlns:a16="http://schemas.microsoft.com/office/drawing/2014/main" id="{7F787F7F-9571-8163-5D49-D38EAB9999F1}"/>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3" name="灯片编号占位符 12">
            <a:extLst>
              <a:ext uri="{FF2B5EF4-FFF2-40B4-BE49-F238E27FC236}">
                <a16:creationId xmlns:a16="http://schemas.microsoft.com/office/drawing/2014/main" id="{C832DD9B-184A-EA39-8CC5-D2FD38D493EE}"/>
              </a:ext>
            </a:extLst>
          </p:cNvPr>
          <p:cNvSpPr>
            <a:spLocks noGrp="1"/>
          </p:cNvSpPr>
          <p:nvPr>
            <p:ph type="sldNum" sz="quarter" idx="12"/>
          </p:nvPr>
        </p:nvSpPr>
        <p:spPr/>
        <p:txBody>
          <a:bodyPr/>
          <a:lstStyle/>
          <a:p>
            <a:pPr rtl="0"/>
            <a:fld id="{58FB4751-880F-D840-AAA9-3A15815CC996}" type="slidenum">
              <a:rPr lang="en-US" altLang="zh-CN" smtClean="0"/>
              <a:t>39</a:t>
            </a:fld>
            <a:endParaRPr lang="zh-CN"/>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PCA</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Chart, line chart&#10;&#10;Description automatically generated">
            <a:extLst>
              <a:ext uri="{FF2B5EF4-FFF2-40B4-BE49-F238E27FC236}">
                <a16:creationId xmlns:a16="http://schemas.microsoft.com/office/drawing/2014/main" id="{62AD3357-0DFF-A13A-A219-DCAECB328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80" y="1956215"/>
            <a:ext cx="5017702" cy="39407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892" name="Picture 4" descr="Chart, line chart&#10;&#10;Description automatically generated">
            <a:extLst>
              <a:ext uri="{FF2B5EF4-FFF2-40B4-BE49-F238E27FC236}">
                <a16:creationId xmlns:a16="http://schemas.microsoft.com/office/drawing/2014/main" id="{2F060F17-DBAF-CD0B-13AA-D61B26FD1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253" y="1977793"/>
            <a:ext cx="5086392" cy="3919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8728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D8053-A721-9086-F5A9-A150579884FC}"/>
              </a:ext>
            </a:extLst>
          </p:cNvPr>
          <p:cNvSpPr>
            <a:spLocks noGrp="1"/>
          </p:cNvSpPr>
          <p:nvPr>
            <p:ph type="title"/>
          </p:nvPr>
        </p:nvSpPr>
        <p:spPr>
          <a:xfrm>
            <a:off x="407776" y="709483"/>
            <a:ext cx="7524503" cy="676656"/>
          </a:xfrm>
        </p:spPr>
        <p:txBody>
          <a:bodyPr/>
          <a:lstStyle/>
          <a:p>
            <a:r>
              <a:rPr lang="en-US" sz="4400"/>
              <a:t>Background Information</a:t>
            </a:r>
          </a:p>
        </p:txBody>
      </p:sp>
      <p:sp>
        <p:nvSpPr>
          <p:cNvPr id="3" name="文本占位符 2">
            <a:extLst>
              <a:ext uri="{FF2B5EF4-FFF2-40B4-BE49-F238E27FC236}">
                <a16:creationId xmlns:a16="http://schemas.microsoft.com/office/drawing/2014/main" id="{C642C935-4CAB-0073-AE44-546CE8ACA802}"/>
              </a:ext>
            </a:extLst>
          </p:cNvPr>
          <p:cNvSpPr>
            <a:spLocks noGrp="1"/>
          </p:cNvSpPr>
          <p:nvPr>
            <p:ph type="body" sz="half" idx="2"/>
          </p:nvPr>
        </p:nvSpPr>
        <p:spPr>
          <a:xfrm>
            <a:off x="615341" y="2519873"/>
            <a:ext cx="3031040" cy="2876771"/>
          </a:xfrm>
        </p:spPr>
        <p:txBody>
          <a:bodyPr vert="horz" lIns="91440" tIns="45720" rIns="91440" bIns="45720" rtlCol="0" anchor="t">
            <a:normAutofit/>
          </a:bodyPr>
          <a:lstStyle/>
          <a:p>
            <a:r>
              <a:rPr lang="en-US" b="1">
                <a:solidFill>
                  <a:srgbClr val="C00000"/>
                </a:solidFill>
                <a:latin typeface="Microsoft YaHei UI"/>
              </a:rPr>
              <a:t>67% </a:t>
            </a:r>
            <a:r>
              <a:rPr lang="en-US">
                <a:latin typeface="Microsoft YaHei UI"/>
              </a:rPr>
              <a:t>of customers will consider leaving a review for a positive experience, while </a:t>
            </a:r>
            <a:r>
              <a:rPr lang="en-US" b="1">
                <a:solidFill>
                  <a:srgbClr val="C00000"/>
                </a:solidFill>
                <a:latin typeface="Microsoft YaHei UI"/>
              </a:rPr>
              <a:t>40%</a:t>
            </a:r>
            <a:r>
              <a:rPr lang="en-US">
                <a:latin typeface="Microsoft YaHei UI"/>
              </a:rPr>
              <a:t> will consider leaving a review for a negative experience. And </a:t>
            </a:r>
            <a:r>
              <a:rPr lang="en-US" b="1">
                <a:solidFill>
                  <a:srgbClr val="C00000"/>
                </a:solidFill>
                <a:latin typeface="Microsoft YaHei UI"/>
              </a:rPr>
              <a:t>98%</a:t>
            </a:r>
            <a:r>
              <a:rPr lang="en-US">
                <a:latin typeface="Microsoft YaHei UI"/>
              </a:rPr>
              <a:t> of customers read online reviews for local businesses. </a:t>
            </a:r>
          </a:p>
          <a:p>
            <a:endParaRPr lang="en-US">
              <a:latin typeface="Microsoft YaHei UI"/>
            </a:endParaRPr>
          </a:p>
        </p:txBody>
      </p:sp>
      <p:pic>
        <p:nvPicPr>
          <p:cNvPr id="8" name="Picture 2">
            <a:extLst>
              <a:ext uri="{FF2B5EF4-FFF2-40B4-BE49-F238E27FC236}">
                <a16:creationId xmlns:a16="http://schemas.microsoft.com/office/drawing/2014/main" id="{B8992BFC-B97E-085C-B0C1-29509649A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789" y="190734"/>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7592EE3-48B9-3B46-7A0E-DC93B805B7BB}"/>
              </a:ext>
            </a:extLst>
          </p:cNvPr>
          <p:cNvSpPr txBox="1"/>
          <p:nvPr/>
        </p:nvSpPr>
        <p:spPr>
          <a:xfrm>
            <a:off x="4329630" y="2519873"/>
            <a:ext cx="2653443" cy="2031325"/>
          </a:xfrm>
          <a:prstGeom prst="rect">
            <a:avLst/>
          </a:prstGeom>
          <a:noFill/>
        </p:spPr>
        <p:txBody>
          <a:bodyPr wrap="square" lIns="91440" tIns="45720" rIns="91440" bIns="45720" rtlCol="0" anchor="t">
            <a:spAutoFit/>
          </a:bodyPr>
          <a:lstStyle/>
          <a:p>
            <a:r>
              <a:rPr lang="en-US">
                <a:latin typeface="Microsoft YaHei UI"/>
              </a:rPr>
              <a:t>Only </a:t>
            </a:r>
            <a:r>
              <a:rPr lang="en-US" b="1">
                <a:solidFill>
                  <a:srgbClr val="C00000"/>
                </a:solidFill>
                <a:latin typeface="Microsoft YaHei UI"/>
              </a:rPr>
              <a:t>3%</a:t>
            </a:r>
            <a:r>
              <a:rPr lang="en-US">
                <a:latin typeface="Microsoft YaHei UI"/>
              </a:rPr>
              <a:t> of customers said they would consider using a business with an average star rating of </a:t>
            </a:r>
            <a:r>
              <a:rPr lang="en-US" b="1">
                <a:solidFill>
                  <a:srgbClr val="C00000"/>
                </a:solidFill>
                <a:latin typeface="Microsoft YaHei UI"/>
              </a:rPr>
              <a:t>2</a:t>
            </a:r>
            <a:r>
              <a:rPr lang="en-US">
                <a:latin typeface="Microsoft YaHei UI"/>
              </a:rPr>
              <a:t> or fewer stars. </a:t>
            </a:r>
          </a:p>
          <a:p>
            <a:endParaRPr lang="en-US">
              <a:latin typeface="Microsoft YaHei UI"/>
            </a:endParaRPr>
          </a:p>
        </p:txBody>
      </p:sp>
      <p:sp>
        <p:nvSpPr>
          <p:cNvPr id="10" name="文本框 9">
            <a:extLst>
              <a:ext uri="{FF2B5EF4-FFF2-40B4-BE49-F238E27FC236}">
                <a16:creationId xmlns:a16="http://schemas.microsoft.com/office/drawing/2014/main" id="{EB1A09E7-3AFF-F260-38E2-1230AC8CB587}"/>
              </a:ext>
            </a:extLst>
          </p:cNvPr>
          <p:cNvSpPr txBox="1"/>
          <p:nvPr/>
        </p:nvSpPr>
        <p:spPr>
          <a:xfrm>
            <a:off x="8243364" y="2519873"/>
            <a:ext cx="2724499" cy="2308324"/>
          </a:xfrm>
          <a:prstGeom prst="rect">
            <a:avLst/>
          </a:prstGeom>
          <a:noFill/>
        </p:spPr>
        <p:txBody>
          <a:bodyPr wrap="square" lIns="91440" tIns="45720" rIns="91440" bIns="45720" rtlCol="0" anchor="t">
            <a:spAutoFit/>
          </a:bodyPr>
          <a:lstStyle/>
          <a:p>
            <a:r>
              <a:rPr lang="en-US">
                <a:latin typeface="Microsoft YaHei UI"/>
              </a:rPr>
              <a:t>More consumers use Yelp to evaluate local businesses than ever before. In 2021, </a:t>
            </a:r>
            <a:r>
              <a:rPr lang="en-US" b="1">
                <a:solidFill>
                  <a:srgbClr val="C00000"/>
                </a:solidFill>
                <a:latin typeface="Microsoft YaHei UI"/>
              </a:rPr>
              <a:t>53%</a:t>
            </a:r>
            <a:r>
              <a:rPr lang="en-US">
                <a:latin typeface="Microsoft YaHei UI"/>
              </a:rPr>
              <a:t> did, but the year before that, only </a:t>
            </a:r>
            <a:r>
              <a:rPr lang="en-US" b="1">
                <a:solidFill>
                  <a:srgbClr val="C00000"/>
                </a:solidFill>
                <a:latin typeface="Microsoft YaHei UI"/>
              </a:rPr>
              <a:t>32%</a:t>
            </a:r>
            <a:r>
              <a:rPr lang="en-US">
                <a:latin typeface="Microsoft YaHei UI"/>
              </a:rPr>
              <a:t> did. </a:t>
            </a:r>
          </a:p>
          <a:p>
            <a:endParaRPr lang="en-US">
              <a:latin typeface="Microsoft YaHei UI"/>
            </a:endParaRPr>
          </a:p>
        </p:txBody>
      </p:sp>
      <p:sp>
        <p:nvSpPr>
          <p:cNvPr id="11" name="文本框 10">
            <a:extLst>
              <a:ext uri="{FF2B5EF4-FFF2-40B4-BE49-F238E27FC236}">
                <a16:creationId xmlns:a16="http://schemas.microsoft.com/office/drawing/2014/main" id="{D59FCD88-2A5F-941F-8DA8-3EC9389E534F}"/>
              </a:ext>
            </a:extLst>
          </p:cNvPr>
          <p:cNvSpPr txBox="1"/>
          <p:nvPr/>
        </p:nvSpPr>
        <p:spPr>
          <a:xfrm>
            <a:off x="859536" y="5941588"/>
            <a:ext cx="10093798" cy="523220"/>
          </a:xfrm>
          <a:prstGeom prst="rect">
            <a:avLst/>
          </a:prstGeom>
          <a:noFill/>
        </p:spPr>
        <p:txBody>
          <a:bodyPr wrap="square" rtlCol="0">
            <a:spAutoFit/>
          </a:bodyPr>
          <a:lstStyle/>
          <a:p>
            <a:r>
              <a:rPr lang="zh-CN" altLang="en-US" sz="1400">
                <a:cs typeface="Calibri"/>
              </a:rPr>
              <a:t>All </a:t>
            </a:r>
            <a:r>
              <a:rPr lang="en-US" altLang="en-US" sz="1400">
                <a:ea typeface="+mn-lt"/>
                <a:cs typeface="+mn-lt"/>
              </a:rPr>
              <a:t>s</a:t>
            </a:r>
            <a:r>
              <a:rPr lang="zh-CN" sz="1400">
                <a:ea typeface="+mn-lt"/>
                <a:cs typeface="+mn-lt"/>
              </a:rPr>
              <a:t>tatistics</a:t>
            </a:r>
            <a:r>
              <a:rPr lang="zh-CN" altLang="en-US" sz="1400">
                <a:ea typeface="+mn-lt"/>
                <a:cs typeface="+mn-lt"/>
              </a:rPr>
              <a:t> in this page </a:t>
            </a:r>
            <a:r>
              <a:rPr lang="en-US" altLang="zh-CN" sz="1400">
                <a:ea typeface="+mn-lt"/>
                <a:cs typeface="+mn-lt"/>
              </a:rPr>
              <a:t>are</a:t>
            </a:r>
            <a:r>
              <a:rPr lang="zh-CN" sz="1400">
                <a:ea typeface="+mn-lt"/>
                <a:cs typeface="+mn-lt"/>
              </a:rPr>
              <a:t> </a:t>
            </a:r>
            <a:r>
              <a:rPr lang="en-US" altLang="zh-CN" sz="1400">
                <a:ea typeface="+mn-lt"/>
                <a:cs typeface="+mn-lt"/>
              </a:rPr>
              <a:t>from</a:t>
            </a:r>
            <a:r>
              <a:rPr lang="zh-CN" altLang="en-US" sz="1400">
                <a:ea typeface="+mn-lt"/>
                <a:cs typeface="+mn-lt"/>
              </a:rPr>
              <a:t> </a:t>
            </a:r>
            <a:r>
              <a:rPr lang="zh-CN" sz="1400">
                <a:ea typeface="+mn-lt"/>
                <a:cs typeface="+mn-lt"/>
                <a:hlinkClick r:id="rId3"/>
              </a:rPr>
              <a:t>Local Consumer Review Survey 2022: Customer Reviews and Behavior (brightlocal.com)</a:t>
            </a:r>
            <a:endParaRPr lang="zh-CN" altLang="en-US" sz="1400">
              <a:cs typeface="Calibri"/>
            </a:endParaRPr>
          </a:p>
          <a:p>
            <a:endParaRPr lang="en-US" sz="1400"/>
          </a:p>
        </p:txBody>
      </p:sp>
      <p:sp>
        <p:nvSpPr>
          <p:cNvPr id="15" name="日期占位符 14">
            <a:extLst>
              <a:ext uri="{FF2B5EF4-FFF2-40B4-BE49-F238E27FC236}">
                <a16:creationId xmlns:a16="http://schemas.microsoft.com/office/drawing/2014/main" id="{1360135E-A49F-4A64-53FA-B58845120339}"/>
              </a:ext>
            </a:extLst>
          </p:cNvPr>
          <p:cNvSpPr>
            <a:spLocks noGrp="1"/>
          </p:cNvSpPr>
          <p:nvPr>
            <p:ph type="dt" sz="half" idx="10"/>
          </p:nvPr>
        </p:nvSpPr>
        <p:spPr/>
        <p:txBody>
          <a:bodyPr/>
          <a:lstStyle/>
          <a:p>
            <a:pPr rtl="0"/>
            <a:r>
              <a:rPr lang="en-US" altLang="zh-CN"/>
              <a:t>12/6/2022</a:t>
            </a:r>
            <a:endParaRPr lang="zh-CN"/>
          </a:p>
        </p:txBody>
      </p:sp>
      <p:sp>
        <p:nvSpPr>
          <p:cNvPr id="16" name="页脚占位符 15">
            <a:extLst>
              <a:ext uri="{FF2B5EF4-FFF2-40B4-BE49-F238E27FC236}">
                <a16:creationId xmlns:a16="http://schemas.microsoft.com/office/drawing/2014/main" id="{A9EAA472-5F28-6CCC-5082-6528C19C76D5}"/>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7" name="灯片编号占位符 16">
            <a:extLst>
              <a:ext uri="{FF2B5EF4-FFF2-40B4-BE49-F238E27FC236}">
                <a16:creationId xmlns:a16="http://schemas.microsoft.com/office/drawing/2014/main" id="{AA551837-E9A7-E090-9438-C09D70821A0A}"/>
              </a:ext>
            </a:extLst>
          </p:cNvPr>
          <p:cNvSpPr>
            <a:spLocks noGrp="1"/>
          </p:cNvSpPr>
          <p:nvPr>
            <p:ph type="sldNum" sz="quarter" idx="12"/>
          </p:nvPr>
        </p:nvSpPr>
        <p:spPr/>
        <p:txBody>
          <a:bodyPr/>
          <a:lstStyle/>
          <a:p>
            <a:pPr rtl="0"/>
            <a:fld id="{58FB4751-880F-D840-AAA9-3A15815CC996}" type="slidenum">
              <a:rPr lang="en-US" altLang="zh-CN" smtClean="0"/>
              <a:t>4</a:t>
            </a:fld>
            <a:endParaRPr lang="zh-CN"/>
          </a:p>
        </p:txBody>
      </p:sp>
    </p:spTree>
    <p:extLst>
      <p:ext uri="{BB962C8B-B14F-4D97-AF65-F5344CB8AC3E}">
        <p14:creationId xmlns:p14="http://schemas.microsoft.com/office/powerpoint/2010/main" val="114320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7">
            <a:extLst>
              <a:ext uri="{FF2B5EF4-FFF2-40B4-BE49-F238E27FC236}">
                <a16:creationId xmlns:a16="http://schemas.microsoft.com/office/drawing/2014/main" id="{7334C7BC-FA56-7B6C-1D4E-98FDAE9EB03D}"/>
              </a:ext>
            </a:extLst>
          </p:cNvPr>
          <p:cNvSpPr>
            <a:spLocks noGrp="1"/>
          </p:cNvSpPr>
          <p:nvPr>
            <p:ph type="dt" sz="half" idx="10"/>
          </p:nvPr>
        </p:nvSpPr>
        <p:spPr/>
        <p:txBody>
          <a:bodyPr/>
          <a:lstStyle/>
          <a:p>
            <a:pPr rtl="0"/>
            <a:r>
              <a:rPr lang="en-US" altLang="zh-CN"/>
              <a:t>12/6/2022</a:t>
            </a:r>
            <a:endParaRPr lang="zh-CN"/>
          </a:p>
        </p:txBody>
      </p:sp>
      <p:sp>
        <p:nvSpPr>
          <p:cNvPr id="12" name="页脚占位符 11">
            <a:extLst>
              <a:ext uri="{FF2B5EF4-FFF2-40B4-BE49-F238E27FC236}">
                <a16:creationId xmlns:a16="http://schemas.microsoft.com/office/drawing/2014/main" id="{7F787F7F-9571-8163-5D49-D38EAB9999F1}"/>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3" name="灯片编号占位符 12">
            <a:extLst>
              <a:ext uri="{FF2B5EF4-FFF2-40B4-BE49-F238E27FC236}">
                <a16:creationId xmlns:a16="http://schemas.microsoft.com/office/drawing/2014/main" id="{C832DD9B-184A-EA39-8CC5-D2FD38D493EE}"/>
              </a:ext>
            </a:extLst>
          </p:cNvPr>
          <p:cNvSpPr>
            <a:spLocks noGrp="1"/>
          </p:cNvSpPr>
          <p:nvPr>
            <p:ph type="sldNum" sz="quarter" idx="12"/>
          </p:nvPr>
        </p:nvSpPr>
        <p:spPr/>
        <p:txBody>
          <a:bodyPr/>
          <a:lstStyle/>
          <a:p>
            <a:pPr rtl="0"/>
            <a:fld id="{58FB4751-880F-D840-AAA9-3A15815CC996}" type="slidenum">
              <a:rPr lang="en-US" altLang="zh-CN" smtClean="0"/>
              <a:t>40</a:t>
            </a:fld>
            <a:endParaRPr lang="zh-CN"/>
          </a:p>
        </p:txBody>
      </p:sp>
      <p:sp>
        <p:nvSpPr>
          <p:cNvPr id="4" name="标题 3">
            <a:extLst>
              <a:ext uri="{FF2B5EF4-FFF2-40B4-BE49-F238E27FC236}">
                <a16:creationId xmlns:a16="http://schemas.microsoft.com/office/drawing/2014/main" id="{BA5823FA-2C30-38C2-DB04-1549EDBE7EB0}"/>
              </a:ext>
            </a:extLst>
          </p:cNvPr>
          <p:cNvSpPr>
            <a:spLocks noGrp="1"/>
          </p:cNvSpPr>
          <p:nvPr>
            <p:ph type="title"/>
          </p:nvPr>
        </p:nvSpPr>
        <p:spPr/>
        <p:txBody>
          <a:bodyPr/>
          <a:lstStyle/>
          <a:p>
            <a:r>
              <a:rPr lang="en-US"/>
              <a:t>Algorithms</a:t>
            </a:r>
          </a:p>
        </p:txBody>
      </p:sp>
      <p:pic>
        <p:nvPicPr>
          <p:cNvPr id="7" name="Picture 2">
            <a:extLst>
              <a:ext uri="{FF2B5EF4-FFF2-40B4-BE49-F238E27FC236}">
                <a16:creationId xmlns:a16="http://schemas.microsoft.com/office/drawing/2014/main" id="{8D6476BD-FA30-6593-4F76-BA97927BB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图示 1">
            <a:extLst>
              <a:ext uri="{FF2B5EF4-FFF2-40B4-BE49-F238E27FC236}">
                <a16:creationId xmlns:a16="http://schemas.microsoft.com/office/drawing/2014/main" id="{834A6481-CAD5-DED2-BF20-B3E4A2CB1F58}"/>
              </a:ext>
            </a:extLst>
          </p:cNvPr>
          <p:cNvGraphicFramePr/>
          <p:nvPr>
            <p:extLst>
              <p:ext uri="{D42A27DB-BD31-4B8C-83A1-F6EECF244321}">
                <p14:modId xmlns:p14="http://schemas.microsoft.com/office/powerpoint/2010/main" val="223344540"/>
              </p:ext>
            </p:extLst>
          </p:nvPr>
        </p:nvGraphicFramePr>
        <p:xfrm>
          <a:off x="1428907" y="1580357"/>
          <a:ext cx="8809929" cy="439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2388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0A7634B3-C6BA-F2EA-E153-1ED00A241D95}"/>
              </a:ext>
            </a:extLst>
          </p:cNvPr>
          <p:cNvSpPr>
            <a:spLocks noGrp="1"/>
          </p:cNvSpPr>
          <p:nvPr>
            <p:ph type="dt" sz="half" idx="10"/>
          </p:nvPr>
        </p:nvSpPr>
        <p:spPr/>
        <p:txBody>
          <a:bodyPr/>
          <a:lstStyle/>
          <a:p>
            <a:pPr rtl="0"/>
            <a:r>
              <a:rPr lang="en-US" altLang="zh-CN"/>
              <a:t>12/6/2022</a:t>
            </a:r>
            <a:endParaRPr lang="zh-CN"/>
          </a:p>
        </p:txBody>
      </p:sp>
      <p:sp>
        <p:nvSpPr>
          <p:cNvPr id="7" name="Footer Placeholder 6">
            <a:extLst>
              <a:ext uri="{FF2B5EF4-FFF2-40B4-BE49-F238E27FC236}">
                <a16:creationId xmlns:a16="http://schemas.microsoft.com/office/drawing/2014/main" id="{E5920BEF-84DB-B74D-D0ED-DAD1F9DCE33C}"/>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Slide Number Placeholder 7">
            <a:extLst>
              <a:ext uri="{FF2B5EF4-FFF2-40B4-BE49-F238E27FC236}">
                <a16:creationId xmlns:a16="http://schemas.microsoft.com/office/drawing/2014/main" id="{1D904A91-20C1-99FB-60FF-A6E53C93DF26}"/>
              </a:ext>
            </a:extLst>
          </p:cNvPr>
          <p:cNvSpPr>
            <a:spLocks noGrp="1"/>
          </p:cNvSpPr>
          <p:nvPr>
            <p:ph type="sldNum" sz="quarter" idx="12"/>
          </p:nvPr>
        </p:nvSpPr>
        <p:spPr/>
        <p:txBody>
          <a:bodyPr/>
          <a:lstStyle/>
          <a:p>
            <a:pPr rtl="0"/>
            <a:fld id="{58FB4751-880F-D840-AAA9-3A15815CC996}" type="slidenum">
              <a:rPr lang="en-US" altLang="zh-CN" smtClean="0"/>
              <a:pPr rtl="0"/>
              <a:t>41</a:t>
            </a:fld>
            <a:endParaRPr lang="zh-CN"/>
          </a:p>
        </p:txBody>
      </p:sp>
      <p:sp>
        <p:nvSpPr>
          <p:cNvPr id="12" name="标题 8">
            <a:extLst>
              <a:ext uri="{FF2B5EF4-FFF2-40B4-BE49-F238E27FC236}">
                <a16:creationId xmlns:a16="http://schemas.microsoft.com/office/drawing/2014/main" id="{41A90B35-F6C1-B911-5631-20E1C0324FB8}"/>
              </a:ext>
            </a:extLst>
          </p:cNvPr>
          <p:cNvSpPr>
            <a:spLocks noGrp="1"/>
          </p:cNvSpPr>
          <p:nvPr>
            <p:ph type="title"/>
          </p:nvPr>
        </p:nvSpPr>
        <p:spPr>
          <a:xfrm>
            <a:off x="576072" y="704088"/>
            <a:ext cx="10515600" cy="676656"/>
          </a:xfrm>
        </p:spPr>
        <p:txBody>
          <a:bodyPr/>
          <a:lstStyle/>
          <a:p>
            <a:r>
              <a:rPr lang="en-US"/>
              <a:t>Other Techniques</a:t>
            </a:r>
          </a:p>
        </p:txBody>
      </p:sp>
      <p:sp>
        <p:nvSpPr>
          <p:cNvPr id="14" name="TextBox 13">
            <a:extLst>
              <a:ext uri="{FF2B5EF4-FFF2-40B4-BE49-F238E27FC236}">
                <a16:creationId xmlns:a16="http://schemas.microsoft.com/office/drawing/2014/main" id="{A48CACA7-44FF-CA26-8542-AD5BC4DFD421}"/>
              </a:ext>
            </a:extLst>
          </p:cNvPr>
          <p:cNvSpPr txBox="1"/>
          <p:nvPr/>
        </p:nvSpPr>
        <p:spPr>
          <a:xfrm>
            <a:off x="576072" y="4378959"/>
            <a:ext cx="3543534" cy="461665"/>
          </a:xfrm>
          <a:prstGeom prst="rect">
            <a:avLst/>
          </a:prstGeom>
          <a:noFill/>
        </p:spPr>
        <p:txBody>
          <a:bodyPr wrap="none" rtlCol="0">
            <a:spAutoFit/>
          </a:bodyPr>
          <a:lstStyle>
            <a:defPPr rtl="0">
              <a:defRPr lang="zh-CN"/>
            </a:defPPr>
            <a:lvl1pPr>
              <a:defRPr sz="1400"/>
            </a:lvl1pPr>
          </a:lstStyle>
          <a:p>
            <a:r>
              <a:rPr lang="en-US" sz="2400">
                <a:solidFill>
                  <a:schemeClr val="tx2">
                    <a:lumMod val="20000"/>
                    <a:lumOff val="80000"/>
                  </a:schemeClr>
                </a:solidFill>
                <a:latin typeface="+mj-lt"/>
              </a:rPr>
              <a:t>K-fold Cross Validation</a:t>
            </a:r>
          </a:p>
        </p:txBody>
      </p:sp>
      <p:sp>
        <p:nvSpPr>
          <p:cNvPr id="20" name="Oval 19">
            <a:extLst>
              <a:ext uri="{FF2B5EF4-FFF2-40B4-BE49-F238E27FC236}">
                <a16:creationId xmlns:a16="http://schemas.microsoft.com/office/drawing/2014/main" id="{D06F3BE7-F725-E5A9-8DE3-38653B3E99EA}"/>
              </a:ext>
            </a:extLst>
          </p:cNvPr>
          <p:cNvSpPr/>
          <p:nvPr/>
        </p:nvSpPr>
        <p:spPr>
          <a:xfrm>
            <a:off x="4954052" y="1931351"/>
            <a:ext cx="2283896" cy="2057392"/>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2"/>
              </a:solidFill>
            </a:endParaRPr>
          </a:p>
        </p:txBody>
      </p:sp>
      <p:sp>
        <p:nvSpPr>
          <p:cNvPr id="26" name="TextBox 25">
            <a:extLst>
              <a:ext uri="{FF2B5EF4-FFF2-40B4-BE49-F238E27FC236}">
                <a16:creationId xmlns:a16="http://schemas.microsoft.com/office/drawing/2014/main" id="{EFF96423-B04F-CEB8-88A6-B3078F633E4B}"/>
              </a:ext>
            </a:extLst>
          </p:cNvPr>
          <p:cNvSpPr txBox="1"/>
          <p:nvPr/>
        </p:nvSpPr>
        <p:spPr>
          <a:xfrm>
            <a:off x="4393697" y="4378959"/>
            <a:ext cx="3678699" cy="461665"/>
          </a:xfrm>
          <a:prstGeom prst="rect">
            <a:avLst/>
          </a:prstGeom>
          <a:noFill/>
        </p:spPr>
        <p:txBody>
          <a:bodyPr wrap="none" rtlCol="0">
            <a:spAutoFit/>
          </a:bodyPr>
          <a:lstStyle>
            <a:defPPr rtl="0">
              <a:defRPr lang="zh-CN"/>
            </a:defPPr>
            <a:lvl1pPr>
              <a:defRPr sz="1400"/>
            </a:lvl1pPr>
          </a:lstStyle>
          <a:p>
            <a:r>
              <a:rPr lang="en-US" sz="2400">
                <a:solidFill>
                  <a:schemeClr val="tx2">
                    <a:lumMod val="20000"/>
                    <a:lumOff val="80000"/>
                  </a:schemeClr>
                </a:solidFill>
                <a:latin typeface="+mj-lt"/>
              </a:rPr>
              <a:t>Hyperparameter Tuning</a:t>
            </a:r>
          </a:p>
        </p:txBody>
      </p:sp>
      <p:sp>
        <p:nvSpPr>
          <p:cNvPr id="27" name="TextBox 26">
            <a:extLst>
              <a:ext uri="{FF2B5EF4-FFF2-40B4-BE49-F238E27FC236}">
                <a16:creationId xmlns:a16="http://schemas.microsoft.com/office/drawing/2014/main" id="{16D40C2C-6C9F-7626-1900-4B7B0E724642}"/>
              </a:ext>
            </a:extLst>
          </p:cNvPr>
          <p:cNvSpPr txBox="1"/>
          <p:nvPr/>
        </p:nvSpPr>
        <p:spPr>
          <a:xfrm>
            <a:off x="9169009" y="4378959"/>
            <a:ext cx="1676100" cy="461665"/>
          </a:xfrm>
          <a:prstGeom prst="rect">
            <a:avLst/>
          </a:prstGeom>
          <a:noFill/>
        </p:spPr>
        <p:txBody>
          <a:bodyPr wrap="none" rtlCol="0">
            <a:spAutoFit/>
          </a:bodyPr>
          <a:lstStyle>
            <a:defPPr rtl="0">
              <a:defRPr lang="zh-CN"/>
            </a:defPPr>
            <a:lvl1pPr>
              <a:defRPr sz="1400"/>
            </a:lvl1pPr>
          </a:lstStyle>
          <a:p>
            <a:r>
              <a:rPr lang="en-US" sz="2400">
                <a:solidFill>
                  <a:schemeClr val="tx2">
                    <a:lumMod val="20000"/>
                    <a:lumOff val="80000"/>
                  </a:schemeClr>
                </a:solidFill>
                <a:latin typeface="+mj-lt"/>
              </a:rPr>
              <a:t>Clustering</a:t>
            </a:r>
          </a:p>
        </p:txBody>
      </p:sp>
      <p:pic>
        <p:nvPicPr>
          <p:cNvPr id="28" name="Graphic 27" descr="Atom with solid fill">
            <a:extLst>
              <a:ext uri="{FF2B5EF4-FFF2-40B4-BE49-F238E27FC236}">
                <a16:creationId xmlns:a16="http://schemas.microsoft.com/office/drawing/2014/main" id="{B6A05E20-134C-46C7-29C2-774CC27D6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3475" y="2279805"/>
            <a:ext cx="1445050" cy="1508276"/>
          </a:xfrm>
          <a:prstGeom prst="rect">
            <a:avLst/>
          </a:prstGeom>
        </p:spPr>
      </p:pic>
      <p:sp>
        <p:nvSpPr>
          <p:cNvPr id="29" name="Oval 28">
            <a:extLst>
              <a:ext uri="{FF2B5EF4-FFF2-40B4-BE49-F238E27FC236}">
                <a16:creationId xmlns:a16="http://schemas.microsoft.com/office/drawing/2014/main" id="{82A7029E-DF03-EE13-6B5A-B778C8882703}"/>
              </a:ext>
            </a:extLst>
          </p:cNvPr>
          <p:cNvSpPr/>
          <p:nvPr/>
        </p:nvSpPr>
        <p:spPr>
          <a:xfrm>
            <a:off x="1056966" y="1931351"/>
            <a:ext cx="2283896" cy="2057392"/>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2"/>
              </a:solidFill>
            </a:endParaRPr>
          </a:p>
        </p:txBody>
      </p:sp>
      <p:sp>
        <p:nvSpPr>
          <p:cNvPr id="30" name="Oval 29">
            <a:extLst>
              <a:ext uri="{FF2B5EF4-FFF2-40B4-BE49-F238E27FC236}">
                <a16:creationId xmlns:a16="http://schemas.microsoft.com/office/drawing/2014/main" id="{91BEBD6B-3DB7-3609-56EB-9F0EC84B6E8A}"/>
              </a:ext>
            </a:extLst>
          </p:cNvPr>
          <p:cNvSpPr/>
          <p:nvPr/>
        </p:nvSpPr>
        <p:spPr>
          <a:xfrm>
            <a:off x="8851138" y="1931351"/>
            <a:ext cx="2283896" cy="2057392"/>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2"/>
              </a:solidFill>
            </a:endParaRPr>
          </a:p>
        </p:txBody>
      </p:sp>
      <p:pic>
        <p:nvPicPr>
          <p:cNvPr id="32" name="Graphic 31" descr="Circles with lines with solid fill">
            <a:extLst>
              <a:ext uri="{FF2B5EF4-FFF2-40B4-BE49-F238E27FC236}">
                <a16:creationId xmlns:a16="http://schemas.microsoft.com/office/drawing/2014/main" id="{44664A55-0F02-E4C2-E7FB-D0D2F2DCB1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5338" y="2247810"/>
            <a:ext cx="1424474" cy="1424474"/>
          </a:xfrm>
          <a:prstGeom prst="rect">
            <a:avLst/>
          </a:prstGeom>
        </p:spPr>
      </p:pic>
      <p:pic>
        <p:nvPicPr>
          <p:cNvPr id="36" name="Graphic 35" descr="Network with solid fill">
            <a:extLst>
              <a:ext uri="{FF2B5EF4-FFF2-40B4-BE49-F238E27FC236}">
                <a16:creationId xmlns:a16="http://schemas.microsoft.com/office/drawing/2014/main" id="{D901F73F-1E03-954C-FB99-04D1C97397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6096" y="2247810"/>
            <a:ext cx="1401927" cy="1401927"/>
          </a:xfrm>
          <a:prstGeom prst="rect">
            <a:avLst/>
          </a:prstGeom>
        </p:spPr>
      </p:pic>
      <p:pic>
        <p:nvPicPr>
          <p:cNvPr id="3" name="Picture 2">
            <a:extLst>
              <a:ext uri="{FF2B5EF4-FFF2-40B4-BE49-F238E27FC236}">
                <a16:creationId xmlns:a16="http://schemas.microsoft.com/office/drawing/2014/main" id="{B5560AFF-1102-E0ED-5448-F6C7E5A279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43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C28E0C34-A5AD-8A1F-144F-5788A8A1145E}"/>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E0A041D8-5E38-14AD-3844-AE2C7D9A0B1C}"/>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4B2C5143-6519-996B-E14D-2B6E1F237B29}"/>
              </a:ext>
            </a:extLst>
          </p:cNvPr>
          <p:cNvSpPr>
            <a:spLocks noGrp="1"/>
          </p:cNvSpPr>
          <p:nvPr>
            <p:ph type="sldNum" sz="quarter" idx="12"/>
          </p:nvPr>
        </p:nvSpPr>
        <p:spPr/>
        <p:txBody>
          <a:bodyPr/>
          <a:lstStyle/>
          <a:p>
            <a:pPr rtl="0"/>
            <a:fld id="{58FB4751-880F-D840-AAA9-3A15815CC996}" type="slidenum">
              <a:rPr lang="en-US" altLang="zh-CN" smtClean="0"/>
              <a:pPr rtl="0"/>
              <a:t>42</a:t>
            </a:fld>
            <a:endParaRPr lang="zh-CN"/>
          </a:p>
        </p:txBody>
      </p:sp>
      <p:sp>
        <p:nvSpPr>
          <p:cNvPr id="9" name="标题 8">
            <a:extLst>
              <a:ext uri="{FF2B5EF4-FFF2-40B4-BE49-F238E27FC236}">
                <a16:creationId xmlns:a16="http://schemas.microsoft.com/office/drawing/2014/main" id="{92E3E4D5-F329-F07E-A5C0-AECEE415CBDA}"/>
              </a:ext>
            </a:extLst>
          </p:cNvPr>
          <p:cNvSpPr>
            <a:spLocks noGrp="1"/>
          </p:cNvSpPr>
          <p:nvPr>
            <p:ph type="title"/>
          </p:nvPr>
        </p:nvSpPr>
        <p:spPr/>
        <p:txBody>
          <a:bodyPr/>
          <a:lstStyle/>
          <a:p>
            <a:r>
              <a:rPr lang="en-US"/>
              <a:t>What else?</a:t>
            </a:r>
          </a:p>
        </p:txBody>
      </p:sp>
      <p:pic>
        <p:nvPicPr>
          <p:cNvPr id="12" name="Picture 2">
            <a:extLst>
              <a:ext uri="{FF2B5EF4-FFF2-40B4-BE49-F238E27FC236}">
                <a16:creationId xmlns:a16="http://schemas.microsoft.com/office/drawing/2014/main" id="{4BB87910-0CB8-4E2B-A9A3-1852C80B3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DBDD9DC8-807B-FC42-BD57-6E5A1516F928}"/>
              </a:ext>
            </a:extLst>
          </p:cNvPr>
          <p:cNvSpPr txBox="1"/>
          <p:nvPr/>
        </p:nvSpPr>
        <p:spPr>
          <a:xfrm>
            <a:off x="576072" y="1660504"/>
            <a:ext cx="4983256" cy="3970318"/>
          </a:xfrm>
          <a:prstGeom prst="rect">
            <a:avLst/>
          </a:prstGeom>
          <a:noFill/>
        </p:spPr>
        <p:txBody>
          <a:bodyPr wrap="square" rtlCol="0">
            <a:spAutoFit/>
          </a:bodyPr>
          <a:lstStyle/>
          <a:p>
            <a:pPr marL="285750" indent="-285750">
              <a:buFont typeface="Arial" panose="020B0604020202020204" pitchFamily="34" charset="0"/>
              <a:buChar char="•"/>
            </a:pPr>
            <a:r>
              <a:rPr lang="en-US" sz="2800">
                <a:solidFill>
                  <a:schemeClr val="bg1"/>
                </a:solidFill>
              </a:rPr>
              <a:t>K-fold Cross Validation</a:t>
            </a:r>
          </a:p>
          <a:p>
            <a:pPr lvl="1"/>
            <a:endParaRPr lang="en-US" sz="2800">
              <a:solidFill>
                <a:schemeClr val="bg1"/>
              </a:solidFill>
            </a:endParaRPr>
          </a:p>
          <a:p>
            <a:pPr marL="285750" indent="-285750">
              <a:buFont typeface="Arial" panose="020B0604020202020204" pitchFamily="34" charset="0"/>
              <a:buChar char="•"/>
            </a:pPr>
            <a:r>
              <a:rPr lang="en-US" sz="2800">
                <a:solidFill>
                  <a:schemeClr val="bg1"/>
                </a:solidFill>
              </a:rPr>
              <a:t>Hyperparameter Tuning</a:t>
            </a:r>
          </a:p>
          <a:p>
            <a:pPr marL="742950" lvl="1" indent="-285750">
              <a:buFont typeface="Arial" panose="020B0604020202020204" pitchFamily="34" charset="0"/>
              <a:buChar char="•"/>
            </a:pPr>
            <a:r>
              <a:rPr lang="en-US" sz="2800">
                <a:solidFill>
                  <a:schemeClr val="bg1"/>
                </a:solidFill>
              </a:rPr>
              <a:t>Apply to the model with the best performance</a:t>
            </a:r>
          </a:p>
          <a:p>
            <a:pPr marL="742950" lvl="1" indent="-285750">
              <a:buFont typeface="Arial" panose="020B0604020202020204" pitchFamily="34" charset="0"/>
              <a:buChar char="•"/>
            </a:pPr>
            <a:r>
              <a:rPr lang="en-US" sz="2800">
                <a:solidFill>
                  <a:schemeClr val="bg1"/>
                </a:solidFill>
              </a:rPr>
              <a:t>{'</a:t>
            </a:r>
            <a:r>
              <a:rPr lang="en-US" sz="2800" err="1">
                <a:solidFill>
                  <a:schemeClr val="bg1"/>
                </a:solidFill>
              </a:rPr>
              <a:t>learning_rate</a:t>
            </a:r>
            <a:r>
              <a:rPr lang="en-US" sz="2800">
                <a:solidFill>
                  <a:schemeClr val="bg1"/>
                </a:solidFill>
              </a:rPr>
              <a:t>': 0.1, '</a:t>
            </a:r>
            <a:r>
              <a:rPr lang="en-US" sz="2800" err="1">
                <a:solidFill>
                  <a:schemeClr val="bg1"/>
                </a:solidFill>
              </a:rPr>
              <a:t>max_depth</a:t>
            </a:r>
            <a:r>
              <a:rPr lang="en-US" sz="2800">
                <a:solidFill>
                  <a:schemeClr val="bg1"/>
                </a:solidFill>
              </a:rPr>
              <a:t>': 3, '</a:t>
            </a:r>
            <a:r>
              <a:rPr lang="en-US" sz="2800" err="1">
                <a:solidFill>
                  <a:schemeClr val="bg1"/>
                </a:solidFill>
              </a:rPr>
              <a:t>n_estimators</a:t>
            </a:r>
            <a:r>
              <a:rPr lang="en-US" sz="2800">
                <a:solidFill>
                  <a:schemeClr val="bg1"/>
                </a:solidFill>
              </a:rPr>
              <a:t>': 100, 'subsample': 1.0} = </a:t>
            </a:r>
            <a:r>
              <a:rPr lang="en-US" sz="2800" b="1">
                <a:solidFill>
                  <a:schemeClr val="bg1"/>
                </a:solidFill>
              </a:rPr>
              <a:t>83.6%</a:t>
            </a:r>
          </a:p>
        </p:txBody>
      </p:sp>
      <p:pic>
        <p:nvPicPr>
          <p:cNvPr id="43010" name="Picture 2" descr="Chart, line chart&#10;&#10;Description automatically generated">
            <a:extLst>
              <a:ext uri="{FF2B5EF4-FFF2-40B4-BE49-F238E27FC236}">
                <a16:creationId xmlns:a16="http://schemas.microsoft.com/office/drawing/2014/main" id="{4F5ABAE7-DF49-38C3-1F6D-AF22C81EC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693" y="2243657"/>
            <a:ext cx="5255332" cy="3997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a16="http://schemas.microsoft.com/office/drawing/2014/main" id="{A4772A2E-AEF3-B59C-4D68-AC751BCCA6D3}"/>
              </a:ext>
            </a:extLst>
          </p:cNvPr>
          <p:cNvSpPr txBox="1"/>
          <p:nvPr/>
        </p:nvSpPr>
        <p:spPr>
          <a:xfrm>
            <a:off x="5559328" y="1667697"/>
            <a:ext cx="4130694" cy="523220"/>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chemeClr val="bg1"/>
                </a:solidFill>
              </a:rPr>
              <a:t>Clustering</a:t>
            </a:r>
          </a:p>
        </p:txBody>
      </p:sp>
    </p:spTree>
    <p:extLst>
      <p:ext uri="{BB962C8B-B14F-4D97-AF65-F5344CB8AC3E}">
        <p14:creationId xmlns:p14="http://schemas.microsoft.com/office/powerpoint/2010/main" val="1133794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788E256C-4490-A599-C5D4-A3EC8409D7CE}"/>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8F1A6980-C388-6228-8390-37B320C87E87}"/>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2A723A75-178F-FADF-1200-1A4B7F90E345}"/>
              </a:ext>
            </a:extLst>
          </p:cNvPr>
          <p:cNvSpPr>
            <a:spLocks noGrp="1"/>
          </p:cNvSpPr>
          <p:nvPr>
            <p:ph type="sldNum" sz="quarter" idx="12"/>
          </p:nvPr>
        </p:nvSpPr>
        <p:spPr/>
        <p:txBody>
          <a:bodyPr/>
          <a:lstStyle/>
          <a:p>
            <a:pPr rtl="0"/>
            <a:fld id="{58FB4751-880F-D840-AAA9-3A15815CC996}" type="slidenum">
              <a:rPr lang="en-US" altLang="zh-CN" smtClean="0"/>
              <a:pPr rtl="0"/>
              <a:t>43</a:t>
            </a:fld>
            <a:endParaRPr lang="zh-CN"/>
          </a:p>
        </p:txBody>
      </p:sp>
      <p:sp>
        <p:nvSpPr>
          <p:cNvPr id="9" name="标题 8">
            <a:extLst>
              <a:ext uri="{FF2B5EF4-FFF2-40B4-BE49-F238E27FC236}">
                <a16:creationId xmlns:a16="http://schemas.microsoft.com/office/drawing/2014/main" id="{C5DEB5B1-2D34-7125-4885-3955ABEA191E}"/>
              </a:ext>
            </a:extLst>
          </p:cNvPr>
          <p:cNvSpPr>
            <a:spLocks noGrp="1"/>
          </p:cNvSpPr>
          <p:nvPr>
            <p:ph type="title"/>
          </p:nvPr>
        </p:nvSpPr>
        <p:spPr>
          <a:xfrm>
            <a:off x="576070" y="247827"/>
            <a:ext cx="9144000" cy="676656"/>
          </a:xfrm>
        </p:spPr>
        <p:txBody>
          <a:bodyPr/>
          <a:lstStyle/>
          <a:p>
            <a:r>
              <a:rPr lang="en-US"/>
              <a:t>Evaluation Summary</a:t>
            </a:r>
          </a:p>
        </p:txBody>
      </p:sp>
      <p:graphicFrame>
        <p:nvGraphicFramePr>
          <p:cNvPr id="19" name="Chart 18">
            <a:extLst>
              <a:ext uri="{FF2B5EF4-FFF2-40B4-BE49-F238E27FC236}">
                <a16:creationId xmlns:a16="http://schemas.microsoft.com/office/drawing/2014/main" id="{CCE5EC15-3518-D379-DD4B-B30741A01E99}"/>
              </a:ext>
            </a:extLst>
          </p:cNvPr>
          <p:cNvGraphicFramePr/>
          <p:nvPr>
            <p:extLst>
              <p:ext uri="{D42A27DB-BD31-4B8C-83A1-F6EECF244321}">
                <p14:modId xmlns:p14="http://schemas.microsoft.com/office/powerpoint/2010/main" val="2638661863"/>
              </p:ext>
            </p:extLst>
          </p:nvPr>
        </p:nvGraphicFramePr>
        <p:xfrm>
          <a:off x="365760" y="745724"/>
          <a:ext cx="10882248" cy="5566298"/>
        </p:xfrm>
        <a:graphic>
          <a:graphicData uri="http://schemas.openxmlformats.org/drawingml/2006/chart">
            <c:chart xmlns:c="http://schemas.openxmlformats.org/drawingml/2006/chart" xmlns:r="http://schemas.openxmlformats.org/officeDocument/2006/relationships" r:id="rId3"/>
          </a:graphicData>
        </a:graphic>
      </p:graphicFrame>
      <p:cxnSp>
        <p:nvCxnSpPr>
          <p:cNvPr id="41" name="Straight Connector 40">
            <a:extLst>
              <a:ext uri="{FF2B5EF4-FFF2-40B4-BE49-F238E27FC236}">
                <a16:creationId xmlns:a16="http://schemas.microsoft.com/office/drawing/2014/main" id="{5BC32442-5816-D732-A7B8-37B8DE04690A}"/>
              </a:ext>
            </a:extLst>
          </p:cNvPr>
          <p:cNvCxnSpPr/>
          <p:nvPr/>
        </p:nvCxnSpPr>
        <p:spPr>
          <a:xfrm>
            <a:off x="7747096" y="1038685"/>
            <a:ext cx="0" cy="5069149"/>
          </a:xfrm>
          <a:prstGeom prst="line">
            <a:avLst/>
          </a:prstGeom>
          <a:ln>
            <a:solidFill>
              <a:schemeClr val="bg1">
                <a:lumMod val="65000"/>
              </a:schemeClr>
            </a:solidFill>
            <a:prstDash val="dash"/>
          </a:ln>
        </p:spPr>
        <p:style>
          <a:lnRef idx="3">
            <a:schemeClr val="accent5"/>
          </a:lnRef>
          <a:fillRef idx="0">
            <a:schemeClr val="accent5"/>
          </a:fillRef>
          <a:effectRef idx="2">
            <a:schemeClr val="accent5"/>
          </a:effectRef>
          <a:fontRef idx="minor">
            <a:schemeClr val="tx1"/>
          </a:fontRef>
        </p:style>
      </p:cxnSp>
      <p:pic>
        <p:nvPicPr>
          <p:cNvPr id="3" name="Picture 2">
            <a:extLst>
              <a:ext uri="{FF2B5EF4-FFF2-40B4-BE49-F238E27FC236}">
                <a16:creationId xmlns:a16="http://schemas.microsoft.com/office/drawing/2014/main" id="{5923EA3B-31BD-1A73-174A-02CB24822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061" y="1232"/>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05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788E256C-4490-A599-C5D4-A3EC8409D7CE}"/>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8F1A6980-C388-6228-8390-37B320C87E87}"/>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2A723A75-178F-FADF-1200-1A4B7F90E345}"/>
              </a:ext>
            </a:extLst>
          </p:cNvPr>
          <p:cNvSpPr>
            <a:spLocks noGrp="1"/>
          </p:cNvSpPr>
          <p:nvPr>
            <p:ph type="sldNum" sz="quarter" idx="12"/>
          </p:nvPr>
        </p:nvSpPr>
        <p:spPr/>
        <p:txBody>
          <a:bodyPr/>
          <a:lstStyle/>
          <a:p>
            <a:pPr rtl="0"/>
            <a:fld id="{58FB4751-880F-D840-AAA9-3A15815CC996}" type="slidenum">
              <a:rPr lang="en-US" altLang="zh-CN" smtClean="0"/>
              <a:pPr rtl="0"/>
              <a:t>44</a:t>
            </a:fld>
            <a:endParaRPr lang="zh-CN"/>
          </a:p>
        </p:txBody>
      </p:sp>
      <p:sp>
        <p:nvSpPr>
          <p:cNvPr id="9" name="标题 8">
            <a:extLst>
              <a:ext uri="{FF2B5EF4-FFF2-40B4-BE49-F238E27FC236}">
                <a16:creationId xmlns:a16="http://schemas.microsoft.com/office/drawing/2014/main" id="{C5DEB5B1-2D34-7125-4885-3955ABEA191E}"/>
              </a:ext>
            </a:extLst>
          </p:cNvPr>
          <p:cNvSpPr>
            <a:spLocks noGrp="1"/>
          </p:cNvSpPr>
          <p:nvPr>
            <p:ph type="title"/>
          </p:nvPr>
        </p:nvSpPr>
        <p:spPr>
          <a:xfrm>
            <a:off x="576070" y="247827"/>
            <a:ext cx="9144000" cy="676656"/>
          </a:xfrm>
        </p:spPr>
        <p:txBody>
          <a:bodyPr/>
          <a:lstStyle/>
          <a:p>
            <a:r>
              <a:rPr lang="en-US"/>
              <a:t>Evaluation Summary</a:t>
            </a:r>
          </a:p>
        </p:txBody>
      </p:sp>
      <p:graphicFrame>
        <p:nvGraphicFramePr>
          <p:cNvPr id="19" name="Chart 18">
            <a:extLst>
              <a:ext uri="{FF2B5EF4-FFF2-40B4-BE49-F238E27FC236}">
                <a16:creationId xmlns:a16="http://schemas.microsoft.com/office/drawing/2014/main" id="{CCE5EC15-3518-D379-DD4B-B30741A01E99}"/>
              </a:ext>
            </a:extLst>
          </p:cNvPr>
          <p:cNvGraphicFramePr/>
          <p:nvPr/>
        </p:nvGraphicFramePr>
        <p:xfrm>
          <a:off x="365760" y="745724"/>
          <a:ext cx="10882248" cy="5566298"/>
        </p:xfrm>
        <a:graphic>
          <a:graphicData uri="http://schemas.openxmlformats.org/drawingml/2006/chart">
            <c:chart xmlns:c="http://schemas.openxmlformats.org/drawingml/2006/chart" xmlns:r="http://schemas.openxmlformats.org/officeDocument/2006/relationships" r:id="rId3"/>
          </a:graphicData>
        </a:graphic>
      </p:graphicFrame>
      <p:sp>
        <p:nvSpPr>
          <p:cNvPr id="38" name="Arrow: Right 37">
            <a:extLst>
              <a:ext uri="{FF2B5EF4-FFF2-40B4-BE49-F238E27FC236}">
                <a16:creationId xmlns:a16="http://schemas.microsoft.com/office/drawing/2014/main" id="{461A68F4-208B-E339-CB72-6C96722688CB}"/>
              </a:ext>
            </a:extLst>
          </p:cNvPr>
          <p:cNvSpPr/>
          <p:nvPr/>
        </p:nvSpPr>
        <p:spPr>
          <a:xfrm rot="10800000">
            <a:off x="9014559" y="4447715"/>
            <a:ext cx="457468" cy="330585"/>
          </a:xfrm>
          <a:prstGeom prst="rightArrow">
            <a:avLst/>
          </a:prstGeom>
          <a:solidFill>
            <a:srgbClr val="EE7B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851E5D7-200C-745B-DF6A-6DDD4E773D87}"/>
              </a:ext>
            </a:extLst>
          </p:cNvPr>
          <p:cNvSpPr txBox="1"/>
          <p:nvPr/>
        </p:nvSpPr>
        <p:spPr>
          <a:xfrm>
            <a:off x="9498661" y="4300656"/>
            <a:ext cx="2512381" cy="830997"/>
          </a:xfrm>
          <a:prstGeom prst="rect">
            <a:avLst/>
          </a:prstGeom>
          <a:noFill/>
        </p:spPr>
        <p:txBody>
          <a:bodyPr wrap="square" rtlCol="0">
            <a:spAutoFit/>
          </a:bodyPr>
          <a:lstStyle/>
          <a:p>
            <a:r>
              <a:rPr lang="en-US" sz="1600" b="1">
                <a:latin typeface="+mj-lt"/>
              </a:rPr>
              <a:t>Gradient Boosting All Features - </a:t>
            </a:r>
            <a:r>
              <a:rPr lang="en-US" sz="1600" b="1">
                <a:solidFill>
                  <a:srgbClr val="EE7B08"/>
                </a:solidFill>
                <a:latin typeface="+mj-lt"/>
              </a:rPr>
              <a:t>Highest</a:t>
            </a:r>
            <a:r>
              <a:rPr lang="en-US" sz="1600" b="1">
                <a:latin typeface="+mj-lt"/>
              </a:rPr>
              <a:t> Performance</a:t>
            </a:r>
          </a:p>
        </p:txBody>
      </p:sp>
      <p:cxnSp>
        <p:nvCxnSpPr>
          <p:cNvPr id="41" name="Straight Connector 40">
            <a:extLst>
              <a:ext uri="{FF2B5EF4-FFF2-40B4-BE49-F238E27FC236}">
                <a16:creationId xmlns:a16="http://schemas.microsoft.com/office/drawing/2014/main" id="{5BC32442-5816-D732-A7B8-37B8DE04690A}"/>
              </a:ext>
            </a:extLst>
          </p:cNvPr>
          <p:cNvCxnSpPr/>
          <p:nvPr/>
        </p:nvCxnSpPr>
        <p:spPr>
          <a:xfrm>
            <a:off x="7747096" y="1038685"/>
            <a:ext cx="0" cy="5069149"/>
          </a:xfrm>
          <a:prstGeom prst="line">
            <a:avLst/>
          </a:prstGeom>
          <a:ln>
            <a:solidFill>
              <a:schemeClr val="bg1">
                <a:lumMod val="65000"/>
              </a:schemeClr>
            </a:solidFill>
            <a:prstDash val="dash"/>
          </a:ln>
        </p:spPr>
        <p:style>
          <a:lnRef idx="3">
            <a:schemeClr val="accent5"/>
          </a:lnRef>
          <a:fillRef idx="0">
            <a:schemeClr val="accent5"/>
          </a:fillRef>
          <a:effectRef idx="2">
            <a:schemeClr val="accent5"/>
          </a:effectRef>
          <a:fontRef idx="minor">
            <a:schemeClr val="tx1"/>
          </a:fontRef>
        </p:style>
      </p:cxnSp>
      <p:pic>
        <p:nvPicPr>
          <p:cNvPr id="3" name="Picture 2">
            <a:extLst>
              <a:ext uri="{FF2B5EF4-FFF2-40B4-BE49-F238E27FC236}">
                <a16:creationId xmlns:a16="http://schemas.microsoft.com/office/drawing/2014/main" id="{5923EA3B-31BD-1A73-174A-02CB24822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4061" y="1232"/>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50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788E256C-4490-A599-C5D4-A3EC8409D7CE}"/>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8F1A6980-C388-6228-8390-37B320C87E87}"/>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2A723A75-178F-FADF-1200-1A4B7F90E345}"/>
              </a:ext>
            </a:extLst>
          </p:cNvPr>
          <p:cNvSpPr>
            <a:spLocks noGrp="1"/>
          </p:cNvSpPr>
          <p:nvPr>
            <p:ph type="sldNum" sz="quarter" idx="12"/>
          </p:nvPr>
        </p:nvSpPr>
        <p:spPr/>
        <p:txBody>
          <a:bodyPr/>
          <a:lstStyle/>
          <a:p>
            <a:pPr rtl="0"/>
            <a:fld id="{58FB4751-880F-D840-AAA9-3A15815CC996}" type="slidenum">
              <a:rPr lang="en-US" altLang="zh-CN" smtClean="0"/>
              <a:pPr rtl="0"/>
              <a:t>45</a:t>
            </a:fld>
            <a:endParaRPr lang="zh-CN"/>
          </a:p>
        </p:txBody>
      </p:sp>
      <p:sp>
        <p:nvSpPr>
          <p:cNvPr id="9" name="标题 8">
            <a:extLst>
              <a:ext uri="{FF2B5EF4-FFF2-40B4-BE49-F238E27FC236}">
                <a16:creationId xmlns:a16="http://schemas.microsoft.com/office/drawing/2014/main" id="{C5DEB5B1-2D34-7125-4885-3955ABEA191E}"/>
              </a:ext>
            </a:extLst>
          </p:cNvPr>
          <p:cNvSpPr>
            <a:spLocks noGrp="1"/>
          </p:cNvSpPr>
          <p:nvPr>
            <p:ph type="title"/>
          </p:nvPr>
        </p:nvSpPr>
        <p:spPr>
          <a:xfrm>
            <a:off x="576070" y="247827"/>
            <a:ext cx="9144000" cy="676656"/>
          </a:xfrm>
        </p:spPr>
        <p:txBody>
          <a:bodyPr/>
          <a:lstStyle/>
          <a:p>
            <a:r>
              <a:rPr lang="en-US"/>
              <a:t>Evaluation Summary</a:t>
            </a:r>
          </a:p>
        </p:txBody>
      </p:sp>
      <p:graphicFrame>
        <p:nvGraphicFramePr>
          <p:cNvPr id="19" name="Chart 18">
            <a:extLst>
              <a:ext uri="{FF2B5EF4-FFF2-40B4-BE49-F238E27FC236}">
                <a16:creationId xmlns:a16="http://schemas.microsoft.com/office/drawing/2014/main" id="{CCE5EC15-3518-D379-DD4B-B30741A01E99}"/>
              </a:ext>
            </a:extLst>
          </p:cNvPr>
          <p:cNvGraphicFramePr/>
          <p:nvPr>
            <p:extLst>
              <p:ext uri="{D42A27DB-BD31-4B8C-83A1-F6EECF244321}">
                <p14:modId xmlns:p14="http://schemas.microsoft.com/office/powerpoint/2010/main" val="1521901458"/>
              </p:ext>
            </p:extLst>
          </p:nvPr>
        </p:nvGraphicFramePr>
        <p:xfrm>
          <a:off x="365760" y="745724"/>
          <a:ext cx="10882248" cy="5566298"/>
        </p:xfrm>
        <a:graphic>
          <a:graphicData uri="http://schemas.openxmlformats.org/drawingml/2006/chart">
            <c:chart xmlns:c="http://schemas.openxmlformats.org/drawingml/2006/chart" xmlns:r="http://schemas.openxmlformats.org/officeDocument/2006/relationships" r:id="rId2"/>
          </a:graphicData>
        </a:graphic>
      </p:graphicFrame>
      <p:sp>
        <p:nvSpPr>
          <p:cNvPr id="39" name="TextBox 38">
            <a:extLst>
              <a:ext uri="{FF2B5EF4-FFF2-40B4-BE49-F238E27FC236}">
                <a16:creationId xmlns:a16="http://schemas.microsoft.com/office/drawing/2014/main" id="{0851E5D7-200C-745B-DF6A-6DDD4E773D87}"/>
              </a:ext>
            </a:extLst>
          </p:cNvPr>
          <p:cNvSpPr txBox="1"/>
          <p:nvPr/>
        </p:nvSpPr>
        <p:spPr>
          <a:xfrm>
            <a:off x="9436369" y="5108163"/>
            <a:ext cx="2085071" cy="830997"/>
          </a:xfrm>
          <a:prstGeom prst="rect">
            <a:avLst/>
          </a:prstGeom>
          <a:noFill/>
        </p:spPr>
        <p:txBody>
          <a:bodyPr wrap="square" rtlCol="0">
            <a:spAutoFit/>
          </a:bodyPr>
          <a:lstStyle/>
          <a:p>
            <a:r>
              <a:rPr lang="en-US" sz="1600" b="1">
                <a:latin typeface="+mj-lt"/>
              </a:rPr>
              <a:t>Decision Tree Performance is </a:t>
            </a:r>
            <a:r>
              <a:rPr lang="en-US" sz="1600" b="1">
                <a:solidFill>
                  <a:srgbClr val="EE7B08"/>
                </a:solidFill>
                <a:latin typeface="+mj-lt"/>
              </a:rPr>
              <a:t>Unstable</a:t>
            </a:r>
            <a:r>
              <a:rPr lang="en-US" sz="1600" b="1">
                <a:latin typeface="+mj-lt"/>
              </a:rPr>
              <a:t>.</a:t>
            </a:r>
          </a:p>
        </p:txBody>
      </p:sp>
      <p:cxnSp>
        <p:nvCxnSpPr>
          <p:cNvPr id="41" name="Straight Connector 40">
            <a:extLst>
              <a:ext uri="{FF2B5EF4-FFF2-40B4-BE49-F238E27FC236}">
                <a16:creationId xmlns:a16="http://schemas.microsoft.com/office/drawing/2014/main" id="{5BC32442-5816-D732-A7B8-37B8DE04690A}"/>
              </a:ext>
            </a:extLst>
          </p:cNvPr>
          <p:cNvCxnSpPr/>
          <p:nvPr/>
        </p:nvCxnSpPr>
        <p:spPr>
          <a:xfrm>
            <a:off x="7747096" y="1038685"/>
            <a:ext cx="0" cy="5069149"/>
          </a:xfrm>
          <a:prstGeom prst="line">
            <a:avLst/>
          </a:prstGeom>
          <a:ln>
            <a:solidFill>
              <a:schemeClr val="bg1">
                <a:lumMod val="65000"/>
              </a:schemeClr>
            </a:solidFill>
            <a:prstDash val="dash"/>
          </a:ln>
        </p:spPr>
        <p:style>
          <a:lnRef idx="3">
            <a:schemeClr val="accent5"/>
          </a:lnRef>
          <a:fillRef idx="0">
            <a:schemeClr val="accent5"/>
          </a:fillRef>
          <a:effectRef idx="2">
            <a:schemeClr val="accent5"/>
          </a:effectRef>
          <a:fontRef idx="minor">
            <a:schemeClr val="tx1"/>
          </a:fontRef>
        </p:style>
      </p:cxnSp>
      <p:sp>
        <p:nvSpPr>
          <p:cNvPr id="3" name="Right Brace 2">
            <a:extLst>
              <a:ext uri="{FF2B5EF4-FFF2-40B4-BE49-F238E27FC236}">
                <a16:creationId xmlns:a16="http://schemas.microsoft.com/office/drawing/2014/main" id="{B9689384-0B0C-649E-602E-45268C118C5D}"/>
              </a:ext>
            </a:extLst>
          </p:cNvPr>
          <p:cNvSpPr/>
          <p:nvPr/>
        </p:nvSpPr>
        <p:spPr>
          <a:xfrm>
            <a:off x="8717872" y="4909351"/>
            <a:ext cx="595985" cy="1029809"/>
          </a:xfrm>
          <a:prstGeom prst="rightBrace">
            <a:avLst/>
          </a:prstGeom>
          <a:ln w="28575">
            <a:solidFill>
              <a:srgbClr val="EE7B0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2">
            <a:extLst>
              <a:ext uri="{FF2B5EF4-FFF2-40B4-BE49-F238E27FC236}">
                <a16:creationId xmlns:a16="http://schemas.microsoft.com/office/drawing/2014/main" id="{2861982E-1333-0663-5D0E-C7261EA57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4061" y="1232"/>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251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788E256C-4490-A599-C5D4-A3EC8409D7CE}"/>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8F1A6980-C388-6228-8390-37B320C87E87}"/>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2A723A75-178F-FADF-1200-1A4B7F90E345}"/>
              </a:ext>
            </a:extLst>
          </p:cNvPr>
          <p:cNvSpPr>
            <a:spLocks noGrp="1"/>
          </p:cNvSpPr>
          <p:nvPr>
            <p:ph type="sldNum" sz="quarter" idx="12"/>
          </p:nvPr>
        </p:nvSpPr>
        <p:spPr/>
        <p:txBody>
          <a:bodyPr/>
          <a:lstStyle/>
          <a:p>
            <a:pPr rtl="0"/>
            <a:fld id="{58FB4751-880F-D840-AAA9-3A15815CC996}" type="slidenum">
              <a:rPr lang="en-US" altLang="zh-CN" smtClean="0"/>
              <a:pPr rtl="0"/>
              <a:t>46</a:t>
            </a:fld>
            <a:endParaRPr lang="zh-CN"/>
          </a:p>
        </p:txBody>
      </p:sp>
      <p:sp>
        <p:nvSpPr>
          <p:cNvPr id="9" name="标题 8">
            <a:extLst>
              <a:ext uri="{FF2B5EF4-FFF2-40B4-BE49-F238E27FC236}">
                <a16:creationId xmlns:a16="http://schemas.microsoft.com/office/drawing/2014/main" id="{C5DEB5B1-2D34-7125-4885-3955ABEA191E}"/>
              </a:ext>
            </a:extLst>
          </p:cNvPr>
          <p:cNvSpPr>
            <a:spLocks noGrp="1"/>
          </p:cNvSpPr>
          <p:nvPr>
            <p:ph type="title"/>
          </p:nvPr>
        </p:nvSpPr>
        <p:spPr/>
        <p:txBody>
          <a:bodyPr/>
          <a:lstStyle/>
          <a:p>
            <a:r>
              <a:rPr lang="en-US"/>
              <a:t>Evaluation Summary</a:t>
            </a:r>
          </a:p>
        </p:txBody>
      </p:sp>
      <p:graphicFrame>
        <p:nvGraphicFramePr>
          <p:cNvPr id="12" name="表格 11">
            <a:extLst>
              <a:ext uri="{FF2B5EF4-FFF2-40B4-BE49-F238E27FC236}">
                <a16:creationId xmlns:a16="http://schemas.microsoft.com/office/drawing/2014/main" id="{87337FB8-92EB-CCFB-7872-E3D3C805D91C}"/>
              </a:ext>
            </a:extLst>
          </p:cNvPr>
          <p:cNvGraphicFramePr>
            <a:graphicFrameLocks noGrp="1"/>
          </p:cNvGraphicFramePr>
          <p:nvPr>
            <p:extLst>
              <p:ext uri="{D42A27DB-BD31-4B8C-83A1-F6EECF244321}">
                <p14:modId xmlns:p14="http://schemas.microsoft.com/office/powerpoint/2010/main" val="2385742580"/>
              </p:ext>
            </p:extLst>
          </p:nvPr>
        </p:nvGraphicFramePr>
        <p:xfrm>
          <a:off x="1525870" y="1509040"/>
          <a:ext cx="8341794" cy="4644878"/>
        </p:xfrm>
        <a:graphic>
          <a:graphicData uri="http://schemas.openxmlformats.org/drawingml/2006/table">
            <a:tbl>
              <a:tblPr firstRow="1">
                <a:tableStyleId>{69C7853C-536D-4A76-A0AE-DD22124D55A5}</a:tableStyleId>
              </a:tblPr>
              <a:tblGrid>
                <a:gridCol w="1664442">
                  <a:extLst>
                    <a:ext uri="{9D8B030D-6E8A-4147-A177-3AD203B41FA5}">
                      <a16:colId xmlns:a16="http://schemas.microsoft.com/office/drawing/2014/main" val="4181170915"/>
                    </a:ext>
                  </a:extLst>
                </a:gridCol>
                <a:gridCol w="1605696">
                  <a:extLst>
                    <a:ext uri="{9D8B030D-6E8A-4147-A177-3AD203B41FA5}">
                      <a16:colId xmlns:a16="http://schemas.microsoft.com/office/drawing/2014/main" val="1239511444"/>
                    </a:ext>
                  </a:extLst>
                </a:gridCol>
                <a:gridCol w="1331554">
                  <a:extLst>
                    <a:ext uri="{9D8B030D-6E8A-4147-A177-3AD203B41FA5}">
                      <a16:colId xmlns:a16="http://schemas.microsoft.com/office/drawing/2014/main" val="4151697143"/>
                    </a:ext>
                  </a:extLst>
                </a:gridCol>
                <a:gridCol w="1409882">
                  <a:extLst>
                    <a:ext uri="{9D8B030D-6E8A-4147-A177-3AD203B41FA5}">
                      <a16:colId xmlns:a16="http://schemas.microsoft.com/office/drawing/2014/main" val="2687437868"/>
                    </a:ext>
                  </a:extLst>
                </a:gridCol>
                <a:gridCol w="1214064">
                  <a:extLst>
                    <a:ext uri="{9D8B030D-6E8A-4147-A177-3AD203B41FA5}">
                      <a16:colId xmlns:a16="http://schemas.microsoft.com/office/drawing/2014/main" val="1015249303"/>
                    </a:ext>
                  </a:extLst>
                </a:gridCol>
                <a:gridCol w="1116156">
                  <a:extLst>
                    <a:ext uri="{9D8B030D-6E8A-4147-A177-3AD203B41FA5}">
                      <a16:colId xmlns:a16="http://schemas.microsoft.com/office/drawing/2014/main" val="3433474408"/>
                    </a:ext>
                  </a:extLst>
                </a:gridCol>
              </a:tblGrid>
              <a:tr h="331777">
                <a:tc>
                  <a:txBody>
                    <a:bodyPr/>
                    <a:lstStyle/>
                    <a:p>
                      <a:pPr algn="ctr" fontAlgn="b"/>
                      <a:r>
                        <a:rPr lang="en-US" sz="1400" b="0" u="none" strike="noStrike">
                          <a:solidFill>
                            <a:srgbClr val="000000"/>
                          </a:solidFill>
                          <a:effectLst/>
                          <a:latin typeface="+mj-lt"/>
                        </a:rPr>
                        <a:t>Models</a:t>
                      </a:r>
                      <a:endParaRPr lang="en-US" sz="1400" b="0" i="0" u="none" strike="noStrike">
                        <a:solidFill>
                          <a:srgbClr val="000000"/>
                        </a:solidFill>
                        <a:effectLst/>
                        <a:latin typeface="+mj-lt"/>
                      </a:endParaRPr>
                    </a:p>
                  </a:txBody>
                  <a:tcPr marL="4763" marR="4763" marT="4763" anchor="ctr"/>
                </a:tc>
                <a:tc>
                  <a:txBody>
                    <a:bodyPr/>
                    <a:lstStyle/>
                    <a:p>
                      <a:pPr algn="ctr" fontAlgn="b"/>
                      <a:r>
                        <a:rPr lang="en-US" sz="1400" b="0" u="none" strike="noStrike">
                          <a:solidFill>
                            <a:srgbClr val="000000"/>
                          </a:solidFill>
                          <a:effectLst/>
                          <a:latin typeface="+mj-lt"/>
                        </a:rPr>
                        <a:t>Datasets</a:t>
                      </a:r>
                      <a:endParaRPr lang="en-US" sz="1400" b="0" i="0" u="none" strike="noStrike">
                        <a:solidFill>
                          <a:srgbClr val="000000"/>
                        </a:solidFill>
                        <a:effectLst/>
                        <a:latin typeface="+mj-lt"/>
                      </a:endParaRPr>
                    </a:p>
                  </a:txBody>
                  <a:tcPr marL="4763" marR="4763" marT="4763" anchor="ctr"/>
                </a:tc>
                <a:tc>
                  <a:txBody>
                    <a:bodyPr/>
                    <a:lstStyle/>
                    <a:p>
                      <a:pPr algn="ctr" fontAlgn="b"/>
                      <a:r>
                        <a:rPr lang="en-US" sz="1400" b="0" u="none" strike="noStrike">
                          <a:solidFill>
                            <a:srgbClr val="000000"/>
                          </a:solidFill>
                          <a:effectLst/>
                          <a:latin typeface="+mj-lt"/>
                        </a:rPr>
                        <a:t>K-fold Score</a:t>
                      </a:r>
                      <a:endParaRPr lang="en-US" sz="1400" b="0" i="0" u="none" strike="noStrike">
                        <a:solidFill>
                          <a:srgbClr val="000000"/>
                        </a:solidFill>
                        <a:effectLst/>
                        <a:latin typeface="+mj-lt"/>
                      </a:endParaRPr>
                    </a:p>
                  </a:txBody>
                  <a:tcPr marL="4763" marR="4763" marT="4763" anchor="ctr"/>
                </a:tc>
                <a:tc>
                  <a:txBody>
                    <a:bodyPr/>
                    <a:lstStyle/>
                    <a:p>
                      <a:pPr algn="ctr" fontAlgn="b"/>
                      <a:r>
                        <a:rPr lang="en-US" sz="1400" b="0" u="none" strike="noStrike">
                          <a:solidFill>
                            <a:srgbClr val="000000"/>
                          </a:solidFill>
                          <a:effectLst/>
                          <a:latin typeface="+mj-lt"/>
                        </a:rPr>
                        <a:t>MSE</a:t>
                      </a:r>
                      <a:endParaRPr lang="en-US" sz="1400" b="0" i="0" u="none" strike="noStrike">
                        <a:solidFill>
                          <a:srgbClr val="000000"/>
                        </a:solidFill>
                        <a:effectLst/>
                        <a:latin typeface="+mj-lt"/>
                      </a:endParaRPr>
                    </a:p>
                  </a:txBody>
                  <a:tcPr marL="4763" marR="4763" marT="4763" anchor="ctr"/>
                </a:tc>
                <a:tc>
                  <a:txBody>
                    <a:bodyPr/>
                    <a:lstStyle/>
                    <a:p>
                      <a:pPr algn="ctr" fontAlgn="b"/>
                      <a:r>
                        <a:rPr lang="en-US" sz="1400" b="0" u="none" strike="noStrike">
                          <a:solidFill>
                            <a:srgbClr val="000000"/>
                          </a:solidFill>
                          <a:effectLst/>
                          <a:latin typeface="+mj-lt"/>
                        </a:rPr>
                        <a:t>RMSE</a:t>
                      </a:r>
                      <a:endParaRPr lang="en-US" sz="1400" b="0" i="0" u="none" strike="noStrike">
                        <a:solidFill>
                          <a:srgbClr val="000000"/>
                        </a:solidFill>
                        <a:effectLst/>
                        <a:latin typeface="+mj-lt"/>
                      </a:endParaRPr>
                    </a:p>
                  </a:txBody>
                  <a:tcPr marL="4763" marR="4763" marT="4763" anchor="ctr"/>
                </a:tc>
                <a:tc>
                  <a:txBody>
                    <a:bodyPr/>
                    <a:lstStyle/>
                    <a:p>
                      <a:pPr algn="ctr" fontAlgn="b"/>
                      <a:r>
                        <a:rPr lang="en-US" sz="1400" b="0" u="none" strike="noStrike">
                          <a:solidFill>
                            <a:srgbClr val="000000"/>
                          </a:solidFill>
                          <a:effectLst/>
                          <a:latin typeface="+mj-lt"/>
                        </a:rPr>
                        <a:t>R Squared</a:t>
                      </a:r>
                      <a:endParaRPr lang="en-US" sz="1400" b="0" i="0" u="none" strike="noStrike">
                        <a:solidFill>
                          <a:srgbClr val="000000"/>
                        </a:solidFill>
                        <a:effectLst/>
                        <a:latin typeface="+mj-lt"/>
                      </a:endParaRPr>
                    </a:p>
                  </a:txBody>
                  <a:tcPr marL="4763" marR="4763" marT="4763" anchor="ctr"/>
                </a:tc>
                <a:extLst>
                  <a:ext uri="{0D108BD9-81ED-4DB2-BD59-A6C34878D82A}">
                    <a16:rowId xmlns:a16="http://schemas.microsoft.com/office/drawing/2014/main" val="1502294876"/>
                  </a:ext>
                </a:extLst>
              </a:tr>
              <a:tr h="331777">
                <a:tc>
                  <a:txBody>
                    <a:bodyPr/>
                    <a:lstStyle/>
                    <a:p>
                      <a:pPr algn="ctr" fontAlgn="b"/>
                      <a:r>
                        <a:rPr lang="en-US" sz="1400" b="0" u="none" strike="noStrike">
                          <a:solidFill>
                            <a:srgbClr val="000000"/>
                          </a:solidFill>
                          <a:effectLst/>
                        </a:rPr>
                        <a:t>Decision Tree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All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0.6440</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0.1520</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0.3899</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0.6610</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1692497700"/>
                  </a:ext>
                </a:extLst>
              </a:tr>
              <a:tr h="331777">
                <a:tc>
                  <a:txBody>
                    <a:bodyPr/>
                    <a:lstStyle/>
                    <a:p>
                      <a:pPr algn="ctr" fontAlgn="b"/>
                      <a:r>
                        <a:rPr lang="en-US" sz="1400" b="1" u="none" strike="noStrike">
                          <a:solidFill>
                            <a:srgbClr val="000000"/>
                          </a:solidFill>
                          <a:effectLst/>
                          <a:latin typeface="+mj-lt"/>
                        </a:rPr>
                        <a:t>Gradient Boosting</a:t>
                      </a:r>
                      <a:endParaRPr lang="en-US" sz="1400" b="1" i="0" u="none" strike="noStrike">
                        <a:solidFill>
                          <a:srgbClr val="000000"/>
                        </a:solidFill>
                        <a:effectLst/>
                        <a:latin typeface="+mj-lt"/>
                      </a:endParaRPr>
                    </a:p>
                  </a:txBody>
                  <a:tcPr marL="4763" marR="4763" marT="4763" anchor="ctr"/>
                </a:tc>
                <a:tc>
                  <a:txBody>
                    <a:bodyPr/>
                    <a:lstStyle/>
                    <a:p>
                      <a:pPr algn="ctr" fontAlgn="b"/>
                      <a:r>
                        <a:rPr lang="en-US" sz="1400" b="1" u="none" strike="noStrike">
                          <a:solidFill>
                            <a:srgbClr val="000000"/>
                          </a:solidFill>
                          <a:effectLst/>
                          <a:latin typeface="+mj-lt"/>
                        </a:rPr>
                        <a:t>All Features</a:t>
                      </a:r>
                      <a:endParaRPr lang="en-US" sz="1400" b="1" i="0" u="none" strike="noStrike">
                        <a:solidFill>
                          <a:srgbClr val="000000"/>
                        </a:solidFill>
                        <a:effectLst/>
                        <a:latin typeface="+mj-lt"/>
                      </a:endParaRPr>
                    </a:p>
                  </a:txBody>
                  <a:tcPr marL="4763" marR="4763" marT="4763" anchor="ctr"/>
                </a:tc>
                <a:tc>
                  <a:txBody>
                    <a:bodyPr/>
                    <a:lstStyle/>
                    <a:p>
                      <a:pPr algn="ctr" fontAlgn="b"/>
                      <a:r>
                        <a:rPr lang="en-US" sz="1400" b="1" u="none" strike="noStrike">
                          <a:solidFill>
                            <a:srgbClr val="000000"/>
                          </a:solidFill>
                          <a:effectLst/>
                          <a:latin typeface="+mj-lt"/>
                        </a:rPr>
                        <a:t>0.8361</a:t>
                      </a:r>
                      <a:endParaRPr lang="en-US" sz="1400" b="1" i="0" u="none" strike="noStrike">
                        <a:solidFill>
                          <a:srgbClr val="000000"/>
                        </a:solidFill>
                        <a:effectLst/>
                        <a:latin typeface="+mj-lt"/>
                      </a:endParaRPr>
                    </a:p>
                  </a:txBody>
                  <a:tcPr marL="4763" marR="4763" marT="4763" anchor="ctr">
                    <a:solidFill>
                      <a:srgbClr val="CFFE22"/>
                    </a:solidFill>
                  </a:tcPr>
                </a:tc>
                <a:tc>
                  <a:txBody>
                    <a:bodyPr/>
                    <a:lstStyle/>
                    <a:p>
                      <a:pPr algn="ctr" fontAlgn="b"/>
                      <a:r>
                        <a:rPr lang="en-US" sz="1400" b="0" u="none" strike="noStrike">
                          <a:solidFill>
                            <a:srgbClr val="000000"/>
                          </a:solidFill>
                          <a:effectLst/>
                        </a:rPr>
                        <a:t>0.0731</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0.2703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1" u="none" strike="noStrike">
                          <a:solidFill>
                            <a:srgbClr val="000000"/>
                          </a:solidFill>
                          <a:effectLst/>
                          <a:latin typeface="+mj-lt"/>
                        </a:rPr>
                        <a:t>0.8371</a:t>
                      </a:r>
                      <a:endParaRPr lang="en-US" sz="1400" b="1" i="0" u="none" strike="noStrike">
                        <a:solidFill>
                          <a:srgbClr val="000000"/>
                        </a:solidFill>
                        <a:effectLst/>
                        <a:latin typeface="+mj-lt"/>
                      </a:endParaRPr>
                    </a:p>
                  </a:txBody>
                  <a:tcPr marL="4763" marR="4763" marT="4763" anchor="ctr">
                    <a:solidFill>
                      <a:srgbClr val="92D050"/>
                    </a:solidFill>
                  </a:tcPr>
                </a:tc>
                <a:extLst>
                  <a:ext uri="{0D108BD9-81ED-4DB2-BD59-A6C34878D82A}">
                    <a16:rowId xmlns:a16="http://schemas.microsoft.com/office/drawing/2014/main" val="2814541534"/>
                  </a:ext>
                </a:extLst>
              </a:tr>
              <a:tr h="331777">
                <a:tc>
                  <a:txBody>
                    <a:bodyPr/>
                    <a:lstStyle/>
                    <a:p>
                      <a:pPr algn="ctr" fontAlgn="b"/>
                      <a:r>
                        <a:rPr lang="en-US" sz="1400" b="0" u="none" strike="noStrike">
                          <a:solidFill>
                            <a:srgbClr val="000000"/>
                          </a:solidFill>
                          <a:effectLst/>
                        </a:rPr>
                        <a:t>Neural Network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All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0.7321</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0.1226</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0.3502</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0.7266</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2255099999"/>
                  </a:ext>
                </a:extLst>
              </a:tr>
              <a:tr h="331777">
                <a:tc>
                  <a:txBody>
                    <a:bodyPr/>
                    <a:lstStyle/>
                    <a:p>
                      <a:pPr algn="ctr" fontAlgn="b"/>
                      <a:r>
                        <a:rPr lang="en-US" sz="1400" b="0" u="none" strike="noStrike">
                          <a:solidFill>
                            <a:srgbClr val="000000"/>
                          </a:solidFill>
                          <a:effectLst/>
                        </a:rPr>
                        <a:t>Random Forest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All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0.8257</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0.0766</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0.2768</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0.8291</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3729201246"/>
                  </a:ext>
                </a:extLst>
              </a:tr>
              <a:tr h="331777">
                <a:tc>
                  <a:txBody>
                    <a:bodyPr/>
                    <a:lstStyle/>
                    <a:p>
                      <a:pPr algn="ctr" fontAlgn="b"/>
                      <a:r>
                        <a:rPr lang="en-US" sz="1400" b="0" u="none" strike="noStrike">
                          <a:solidFill>
                            <a:srgbClr val="000000"/>
                          </a:solidFill>
                          <a:effectLst/>
                        </a:rPr>
                        <a:t>SVR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All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0.8042</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0.0843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0.2903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0.8121</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4168613370"/>
                  </a:ext>
                </a:extLst>
              </a:tr>
              <a:tr h="331777">
                <a:tc>
                  <a:txBody>
                    <a:bodyPr/>
                    <a:lstStyle/>
                    <a:p>
                      <a:pPr algn="ctr" fontAlgn="b"/>
                      <a:r>
                        <a:rPr lang="en-US" sz="1400" b="1" u="none" strike="noStrike">
                          <a:solidFill>
                            <a:srgbClr val="000000"/>
                          </a:solidFill>
                          <a:effectLst/>
                          <a:latin typeface="+mj-lt"/>
                        </a:rPr>
                        <a:t>Decision Tree </a:t>
                      </a:r>
                      <a:endParaRPr lang="en-US" sz="1400" b="1" i="0" u="none" strike="noStrike">
                        <a:solidFill>
                          <a:srgbClr val="000000"/>
                        </a:solidFill>
                        <a:effectLst/>
                        <a:latin typeface="+mj-lt"/>
                      </a:endParaRPr>
                    </a:p>
                  </a:txBody>
                  <a:tcPr marL="4763" marR="4763" marT="4763" anchor="ctr"/>
                </a:tc>
                <a:tc>
                  <a:txBody>
                    <a:bodyPr/>
                    <a:lstStyle/>
                    <a:p>
                      <a:pPr algn="ctr" fontAlgn="b"/>
                      <a:r>
                        <a:rPr lang="en-US" sz="1400" b="1" u="none" strike="noStrike">
                          <a:solidFill>
                            <a:srgbClr val="000000"/>
                          </a:solidFill>
                          <a:effectLst/>
                          <a:latin typeface="+mj-lt"/>
                        </a:rPr>
                        <a:t>PCA</a:t>
                      </a:r>
                      <a:endParaRPr lang="en-US" sz="1400" b="1" i="0" u="none" strike="noStrike">
                        <a:solidFill>
                          <a:srgbClr val="000000"/>
                        </a:solidFill>
                        <a:effectLst/>
                        <a:latin typeface="+mj-lt"/>
                      </a:endParaRPr>
                    </a:p>
                  </a:txBody>
                  <a:tcPr marL="4763" marR="4763" marT="4763" anchor="ctr"/>
                </a:tc>
                <a:tc>
                  <a:txBody>
                    <a:bodyPr/>
                    <a:lstStyle/>
                    <a:p>
                      <a:pPr algn="ctr" fontAlgn="b"/>
                      <a:r>
                        <a:rPr lang="en-US" sz="1400" b="1" u="none" strike="noStrike">
                          <a:solidFill>
                            <a:srgbClr val="000000"/>
                          </a:solidFill>
                          <a:effectLst/>
                          <a:latin typeface="+mj-lt"/>
                        </a:rPr>
                        <a:t>0.5045</a:t>
                      </a:r>
                      <a:endParaRPr lang="en-US" sz="1400" b="1" i="0" u="none" strike="noStrike">
                        <a:solidFill>
                          <a:srgbClr val="000000"/>
                        </a:solidFill>
                        <a:effectLst/>
                        <a:latin typeface="+mj-lt"/>
                      </a:endParaRPr>
                    </a:p>
                  </a:txBody>
                  <a:tcPr marL="4763" marR="4763" marT="4763" anchor="ctr">
                    <a:solidFill>
                      <a:srgbClr val="F6A400"/>
                    </a:solidFill>
                  </a:tcPr>
                </a:tc>
                <a:tc>
                  <a:txBody>
                    <a:bodyPr/>
                    <a:lstStyle/>
                    <a:p>
                      <a:pPr algn="ctr" fontAlgn="b"/>
                      <a:r>
                        <a:rPr lang="en-US" sz="1400" b="0" u="none" strike="noStrike">
                          <a:solidFill>
                            <a:srgbClr val="000000"/>
                          </a:solidFill>
                          <a:effectLst/>
                        </a:rPr>
                        <a:t>0.2261</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0.4755</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1" u="none" strike="noStrike">
                          <a:solidFill>
                            <a:srgbClr val="000000"/>
                          </a:solidFill>
                          <a:effectLst/>
                          <a:latin typeface="+mj-lt"/>
                        </a:rPr>
                        <a:t>0.4960</a:t>
                      </a:r>
                      <a:endParaRPr lang="en-US" sz="1400" b="1" i="0" u="none" strike="noStrike">
                        <a:solidFill>
                          <a:srgbClr val="000000"/>
                        </a:solidFill>
                        <a:effectLst/>
                        <a:latin typeface="+mj-lt"/>
                      </a:endParaRPr>
                    </a:p>
                  </a:txBody>
                  <a:tcPr marL="4763" marR="4763" marT="4763" anchor="ctr">
                    <a:solidFill>
                      <a:schemeClr val="accent1">
                        <a:lumMod val="50000"/>
                      </a:schemeClr>
                    </a:solidFill>
                  </a:tcPr>
                </a:tc>
                <a:extLst>
                  <a:ext uri="{0D108BD9-81ED-4DB2-BD59-A6C34878D82A}">
                    <a16:rowId xmlns:a16="http://schemas.microsoft.com/office/drawing/2014/main" val="3878515436"/>
                  </a:ext>
                </a:extLst>
              </a:tr>
              <a:tr h="331777">
                <a:tc>
                  <a:txBody>
                    <a:bodyPr/>
                    <a:lstStyle/>
                    <a:p>
                      <a:pPr algn="ctr" fontAlgn="b"/>
                      <a:r>
                        <a:rPr lang="en-US" sz="1400" b="0" u="none" strike="noStrike">
                          <a:solidFill>
                            <a:srgbClr val="000000"/>
                          </a:solidFill>
                          <a:effectLst/>
                        </a:rPr>
                        <a:t>Gradient Boosting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PCA</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0.7805</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0.0954</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0.3088</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0.7874</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1011772608"/>
                  </a:ext>
                </a:extLst>
              </a:tr>
              <a:tr h="331777">
                <a:tc>
                  <a:txBody>
                    <a:bodyPr/>
                    <a:lstStyle/>
                    <a:p>
                      <a:pPr algn="ctr" fontAlgn="b"/>
                      <a:r>
                        <a:rPr lang="en-US" sz="1400" b="0" u="none" strike="noStrike">
                          <a:solidFill>
                            <a:srgbClr val="000000"/>
                          </a:solidFill>
                          <a:effectLst/>
                        </a:rPr>
                        <a:t>Neutral Network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PCA</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0.7171</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0.1114</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0.3338</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0.7515</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2923415981"/>
                  </a:ext>
                </a:extLst>
              </a:tr>
              <a:tr h="331777">
                <a:tc>
                  <a:txBody>
                    <a:bodyPr/>
                    <a:lstStyle/>
                    <a:p>
                      <a:pPr algn="ctr" fontAlgn="b"/>
                      <a:r>
                        <a:rPr lang="en-US" sz="1400" b="0" u="none" strike="noStrike">
                          <a:solidFill>
                            <a:srgbClr val="000000"/>
                          </a:solidFill>
                          <a:effectLst/>
                        </a:rPr>
                        <a:t>Random Forest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PCA</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0.7693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0.1041</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0.3226</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0.7679</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1530186241"/>
                  </a:ext>
                </a:extLst>
              </a:tr>
              <a:tr h="331777">
                <a:tc>
                  <a:txBody>
                    <a:bodyPr/>
                    <a:lstStyle/>
                    <a:p>
                      <a:pPr algn="ctr" fontAlgn="b"/>
                      <a:r>
                        <a:rPr lang="en-US" sz="1400" b="0" u="none" strike="noStrike">
                          <a:solidFill>
                            <a:srgbClr val="000000"/>
                          </a:solidFill>
                          <a:effectLst/>
                        </a:rPr>
                        <a:t>SVR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PCA</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0.7915</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0.0909</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0.3016</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0.7972</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1858377457"/>
                  </a:ext>
                </a:extLst>
              </a:tr>
              <a:tr h="331777">
                <a:tc>
                  <a:txBody>
                    <a:bodyPr/>
                    <a:lstStyle/>
                    <a:p>
                      <a:pPr algn="ctr" fontAlgn="b"/>
                      <a:r>
                        <a:rPr lang="en-US" sz="1400" b="0" u="none" strike="noStrike">
                          <a:solidFill>
                            <a:srgbClr val="000000"/>
                          </a:solidFill>
                          <a:effectLst/>
                        </a:rPr>
                        <a:t>Decision Tree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Reduced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0.8097</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0.0837</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0.2893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0.8133</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4206992841"/>
                  </a:ext>
                </a:extLst>
              </a:tr>
              <a:tr h="331777">
                <a:tc>
                  <a:txBody>
                    <a:bodyPr/>
                    <a:lstStyle/>
                    <a:p>
                      <a:pPr algn="ctr" fontAlgn="b"/>
                      <a:r>
                        <a:rPr lang="en-US" sz="1400" b="0" u="none" strike="noStrike">
                          <a:solidFill>
                            <a:srgbClr val="000000"/>
                          </a:solidFill>
                          <a:effectLst/>
                        </a:rPr>
                        <a:t>Gradient Boosting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Reduced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0.8219</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0.0793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0.2815</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0.8233</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373409123"/>
                  </a:ext>
                </a:extLst>
              </a:tr>
              <a:tr h="331777">
                <a:tc>
                  <a:txBody>
                    <a:bodyPr/>
                    <a:lstStyle/>
                    <a:p>
                      <a:pPr algn="ctr" fontAlgn="b"/>
                      <a:r>
                        <a:rPr lang="en-US" sz="1400" b="0" u="none" strike="noStrike">
                          <a:solidFill>
                            <a:srgbClr val="000000"/>
                          </a:solidFill>
                          <a:effectLst/>
                        </a:rPr>
                        <a:t>Random Forest </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Reduced Features</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0.7992</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0.0890</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0.2983</a:t>
                      </a:r>
                      <a:endParaRPr lang="en-US" sz="1400" b="0" i="0" u="none" strike="noStrike">
                        <a:solidFill>
                          <a:srgbClr val="000000"/>
                        </a:solidFill>
                        <a:effectLst/>
                        <a:latin typeface="Calibri" panose="020F0502020204030204" pitchFamily="34" charset="0"/>
                      </a:endParaRPr>
                    </a:p>
                  </a:txBody>
                  <a:tcPr marL="4763" marR="4763" marT="4763" anchor="ctr"/>
                </a:tc>
                <a:tc>
                  <a:txBody>
                    <a:bodyPr/>
                    <a:lstStyle/>
                    <a:p>
                      <a:pPr algn="ctr" fontAlgn="b"/>
                      <a:r>
                        <a:rPr lang="en-US" sz="1400" b="0" u="none" strike="noStrike">
                          <a:solidFill>
                            <a:srgbClr val="000000"/>
                          </a:solidFill>
                          <a:effectLst/>
                        </a:rPr>
                        <a:t>0.8017</a:t>
                      </a:r>
                      <a:endParaRPr lang="en-US" sz="1400" b="0" i="0" u="none" strike="noStrike">
                        <a:solidFill>
                          <a:srgbClr val="000000"/>
                        </a:solidFill>
                        <a:effectLst/>
                        <a:latin typeface="Calibri" panose="020F0502020204030204" pitchFamily="34" charset="0"/>
                      </a:endParaRPr>
                    </a:p>
                  </a:txBody>
                  <a:tcPr marL="4763" marR="4763" marT="4763" anchor="ctr"/>
                </a:tc>
                <a:extLst>
                  <a:ext uri="{0D108BD9-81ED-4DB2-BD59-A6C34878D82A}">
                    <a16:rowId xmlns:a16="http://schemas.microsoft.com/office/drawing/2014/main" val="2332192968"/>
                  </a:ext>
                </a:extLst>
              </a:tr>
            </a:tbl>
          </a:graphicData>
        </a:graphic>
      </p:graphicFrame>
      <p:pic>
        <p:nvPicPr>
          <p:cNvPr id="13" name="Picture 2">
            <a:extLst>
              <a:ext uri="{FF2B5EF4-FFF2-40B4-BE49-F238E27FC236}">
                <a16:creationId xmlns:a16="http://schemas.microsoft.com/office/drawing/2014/main" id="{B929CE2F-0F83-441A-2770-5320082A5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7589" y="128617"/>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13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DFB415C6-461A-ADFD-363B-E0A9839330C2}"/>
              </a:ext>
            </a:extLst>
          </p:cNvPr>
          <p:cNvSpPr>
            <a:spLocks noGrp="1"/>
          </p:cNvSpPr>
          <p:nvPr>
            <p:ph type="title"/>
          </p:nvPr>
        </p:nvSpPr>
        <p:spPr>
          <a:xfrm>
            <a:off x="1125833" y="1811970"/>
            <a:ext cx="3726658" cy="2613126"/>
          </a:xfrm>
        </p:spPr>
        <p:txBody>
          <a:bodyPr/>
          <a:lstStyle/>
          <a:p>
            <a:pPr algn="ctr"/>
            <a:r>
              <a:rPr lang="en-US"/>
              <a:t>Discussion &amp; Conclusion</a:t>
            </a:r>
          </a:p>
        </p:txBody>
      </p:sp>
      <p:pic>
        <p:nvPicPr>
          <p:cNvPr id="15" name="Picture 2">
            <a:extLst>
              <a:ext uri="{FF2B5EF4-FFF2-40B4-BE49-F238E27FC236}">
                <a16:creationId xmlns:a16="http://schemas.microsoft.com/office/drawing/2014/main" id="{D8725D13-DFEA-9CD9-E227-5173B9067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382" y="2368352"/>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29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4" descr="形状, 圆圈&#10;&#10;描述已自动生成">
            <a:extLst>
              <a:ext uri="{FF2B5EF4-FFF2-40B4-BE49-F238E27FC236}">
                <a16:creationId xmlns:a16="http://schemas.microsoft.com/office/drawing/2014/main" id="{07007E1B-B003-CAC3-C80C-47C1F7333E41}"/>
              </a:ext>
            </a:extLst>
          </p:cNvPr>
          <p:cNvPicPr>
            <a:picLocks noChangeAspect="1"/>
          </p:cNvPicPr>
          <p:nvPr/>
        </p:nvPicPr>
        <p:blipFill>
          <a:blip r:embed="rId2"/>
          <a:srcRect l="89" r="89"/>
          <a:stretch>
            <a:fillRect/>
          </a:stretch>
        </p:blipFill>
        <p:spPr>
          <a:xfrm>
            <a:off x="9345232" y="1954686"/>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pic>
        <p:nvPicPr>
          <p:cNvPr id="27" name="图片占位符 24" descr="形状, 圆圈&#10;&#10;描述已自动生成">
            <a:extLst>
              <a:ext uri="{FF2B5EF4-FFF2-40B4-BE49-F238E27FC236}">
                <a16:creationId xmlns:a16="http://schemas.microsoft.com/office/drawing/2014/main" id="{3ECD8A2C-2BEF-5A02-0F63-5D58F7A18E83}"/>
              </a:ext>
            </a:extLst>
          </p:cNvPr>
          <p:cNvPicPr>
            <a:picLocks noChangeAspect="1"/>
          </p:cNvPicPr>
          <p:nvPr/>
        </p:nvPicPr>
        <p:blipFill>
          <a:blip r:embed="rId2"/>
          <a:srcRect l="89" r="89"/>
          <a:stretch>
            <a:fillRect/>
          </a:stretch>
        </p:blipFill>
        <p:spPr>
          <a:xfrm>
            <a:off x="6434931" y="1954686"/>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pic>
        <p:nvPicPr>
          <p:cNvPr id="26" name="图片占位符 24" descr="形状, 圆圈&#10;&#10;描述已自动生成">
            <a:extLst>
              <a:ext uri="{FF2B5EF4-FFF2-40B4-BE49-F238E27FC236}">
                <a16:creationId xmlns:a16="http://schemas.microsoft.com/office/drawing/2014/main" id="{AB801906-B0B5-4D2E-C448-D960FF33A78A}"/>
              </a:ext>
            </a:extLst>
          </p:cNvPr>
          <p:cNvPicPr>
            <a:picLocks noChangeAspect="1"/>
          </p:cNvPicPr>
          <p:nvPr/>
        </p:nvPicPr>
        <p:blipFill>
          <a:blip r:embed="rId2"/>
          <a:srcRect l="89" r="89"/>
          <a:stretch>
            <a:fillRect/>
          </a:stretch>
        </p:blipFill>
        <p:spPr>
          <a:xfrm>
            <a:off x="3520897" y="1954686"/>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pic>
      <p:sp>
        <p:nvSpPr>
          <p:cNvPr id="8" name="标题 7">
            <a:extLst>
              <a:ext uri="{FF2B5EF4-FFF2-40B4-BE49-F238E27FC236}">
                <a16:creationId xmlns:a16="http://schemas.microsoft.com/office/drawing/2014/main" id="{D4AAB79F-7276-576F-C29A-8F0F754B5C2E}"/>
              </a:ext>
            </a:extLst>
          </p:cNvPr>
          <p:cNvSpPr>
            <a:spLocks noGrp="1"/>
          </p:cNvSpPr>
          <p:nvPr>
            <p:ph type="title"/>
          </p:nvPr>
        </p:nvSpPr>
        <p:spPr/>
        <p:txBody>
          <a:bodyPr/>
          <a:lstStyle/>
          <a:p>
            <a:r>
              <a:rPr lang="en-US"/>
              <a:t>Discussion and Conclusion</a:t>
            </a:r>
          </a:p>
        </p:txBody>
      </p:sp>
      <p:pic>
        <p:nvPicPr>
          <p:cNvPr id="25" name="图片占位符 24" descr="形状, 圆圈&#10;&#10;描述已自动生成">
            <a:extLst>
              <a:ext uri="{FF2B5EF4-FFF2-40B4-BE49-F238E27FC236}">
                <a16:creationId xmlns:a16="http://schemas.microsoft.com/office/drawing/2014/main" id="{BFA83EB5-2852-83EF-CF78-47C60DA54CCE}"/>
              </a:ext>
            </a:extLst>
          </p:cNvPr>
          <p:cNvPicPr>
            <a:picLocks noGrp="1" noChangeAspect="1"/>
          </p:cNvPicPr>
          <p:nvPr>
            <p:ph type="pic" sz="quarter" idx="14"/>
          </p:nvPr>
        </p:nvPicPr>
        <p:blipFill>
          <a:blip r:embed="rId2"/>
          <a:srcRect l="89" r="89"/>
          <a:stretch>
            <a:fillRect/>
          </a:stretch>
        </p:blipFill>
        <p:spPr>
          <a:xfrm>
            <a:off x="622386" y="1955298"/>
            <a:ext cx="2425322" cy="3343204"/>
          </a:xfrm>
        </p:spPr>
      </p:pic>
      <p:sp>
        <p:nvSpPr>
          <p:cNvPr id="13" name="文本占位符 12">
            <a:extLst>
              <a:ext uri="{FF2B5EF4-FFF2-40B4-BE49-F238E27FC236}">
                <a16:creationId xmlns:a16="http://schemas.microsoft.com/office/drawing/2014/main" id="{3E0ED201-E182-31D5-E98A-F55EC20E10E9}"/>
              </a:ext>
            </a:extLst>
          </p:cNvPr>
          <p:cNvSpPr>
            <a:spLocks noGrp="1"/>
          </p:cNvSpPr>
          <p:nvPr>
            <p:ph type="body" sz="quarter" idx="17"/>
          </p:nvPr>
        </p:nvSpPr>
        <p:spPr>
          <a:xfrm>
            <a:off x="624548" y="3593824"/>
            <a:ext cx="2423160" cy="365760"/>
          </a:xfrm>
        </p:spPr>
        <p:txBody>
          <a:bodyPr/>
          <a:lstStyle/>
          <a:p>
            <a:r>
              <a:rPr lang="en-US"/>
              <a:t>Domain Knowledge </a:t>
            </a:r>
          </a:p>
        </p:txBody>
      </p:sp>
      <p:sp>
        <p:nvSpPr>
          <p:cNvPr id="14" name="文本占位符 13">
            <a:extLst>
              <a:ext uri="{FF2B5EF4-FFF2-40B4-BE49-F238E27FC236}">
                <a16:creationId xmlns:a16="http://schemas.microsoft.com/office/drawing/2014/main" id="{B68D42DE-3106-8FAE-70CE-403A07FE9F55}"/>
              </a:ext>
            </a:extLst>
          </p:cNvPr>
          <p:cNvSpPr>
            <a:spLocks noGrp="1"/>
          </p:cNvSpPr>
          <p:nvPr>
            <p:ph type="body" sz="quarter" idx="18"/>
          </p:nvPr>
        </p:nvSpPr>
        <p:spPr>
          <a:xfrm>
            <a:off x="3526792" y="3229803"/>
            <a:ext cx="2423160" cy="728042"/>
          </a:xfrm>
        </p:spPr>
        <p:txBody>
          <a:bodyPr/>
          <a:lstStyle/>
          <a:p>
            <a:r>
              <a:rPr lang="en-US"/>
              <a:t>Methodological Contributions</a:t>
            </a:r>
          </a:p>
        </p:txBody>
      </p:sp>
      <p:sp>
        <p:nvSpPr>
          <p:cNvPr id="15" name="文本占位符 14">
            <a:extLst>
              <a:ext uri="{FF2B5EF4-FFF2-40B4-BE49-F238E27FC236}">
                <a16:creationId xmlns:a16="http://schemas.microsoft.com/office/drawing/2014/main" id="{25C10C48-3112-1516-E38C-BDC730774669}"/>
              </a:ext>
            </a:extLst>
          </p:cNvPr>
          <p:cNvSpPr>
            <a:spLocks noGrp="1"/>
          </p:cNvSpPr>
          <p:nvPr>
            <p:ph type="body" sz="quarter" idx="19"/>
          </p:nvPr>
        </p:nvSpPr>
        <p:spPr>
          <a:xfrm>
            <a:off x="6438664" y="3443408"/>
            <a:ext cx="2423160" cy="365760"/>
          </a:xfrm>
        </p:spPr>
        <p:txBody>
          <a:bodyPr/>
          <a:lstStyle/>
          <a:p>
            <a:r>
              <a:rPr lang="en-US"/>
              <a:t>Limitations</a:t>
            </a:r>
          </a:p>
        </p:txBody>
      </p:sp>
      <p:sp>
        <p:nvSpPr>
          <p:cNvPr id="16" name="文本占位符 15">
            <a:extLst>
              <a:ext uri="{FF2B5EF4-FFF2-40B4-BE49-F238E27FC236}">
                <a16:creationId xmlns:a16="http://schemas.microsoft.com/office/drawing/2014/main" id="{9E5F4A58-33BB-DFE9-CDF3-17DEE45DB5EC}"/>
              </a:ext>
            </a:extLst>
          </p:cNvPr>
          <p:cNvSpPr>
            <a:spLocks noGrp="1"/>
          </p:cNvSpPr>
          <p:nvPr>
            <p:ph type="body" sz="quarter" idx="20"/>
          </p:nvPr>
        </p:nvSpPr>
        <p:spPr>
          <a:xfrm>
            <a:off x="9347394" y="3443408"/>
            <a:ext cx="2423160" cy="365760"/>
          </a:xfrm>
        </p:spPr>
        <p:txBody>
          <a:bodyPr/>
          <a:lstStyle/>
          <a:p>
            <a:r>
              <a:rPr lang="en-US"/>
              <a:t>Future projects</a:t>
            </a:r>
          </a:p>
        </p:txBody>
      </p:sp>
      <p:sp>
        <p:nvSpPr>
          <p:cNvPr id="3" name="日期占位符 2">
            <a:extLst>
              <a:ext uri="{FF2B5EF4-FFF2-40B4-BE49-F238E27FC236}">
                <a16:creationId xmlns:a16="http://schemas.microsoft.com/office/drawing/2014/main" id="{816B0BF2-903C-434F-07B2-C25FFCCE0FA9}"/>
              </a:ext>
            </a:extLst>
          </p:cNvPr>
          <p:cNvSpPr>
            <a:spLocks noGrp="1"/>
          </p:cNvSpPr>
          <p:nvPr>
            <p:ph type="dt" sz="half" idx="10"/>
          </p:nvPr>
        </p:nvSpPr>
        <p:spPr/>
        <p:txBody>
          <a:bodyPr/>
          <a:lstStyle/>
          <a:p>
            <a:pPr rtl="0"/>
            <a:r>
              <a:rPr lang="en-US" altLang="zh-CN"/>
              <a:t>12/6/2022</a:t>
            </a:r>
            <a:endParaRPr lang="zh-CN"/>
          </a:p>
        </p:txBody>
      </p:sp>
      <p:sp>
        <p:nvSpPr>
          <p:cNvPr id="4" name="页脚占位符 3">
            <a:extLst>
              <a:ext uri="{FF2B5EF4-FFF2-40B4-BE49-F238E27FC236}">
                <a16:creationId xmlns:a16="http://schemas.microsoft.com/office/drawing/2014/main" id="{A3B23E78-FC94-8D15-AC11-E4CD4CFB15ED}"/>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5" name="灯片编号占位符 4">
            <a:extLst>
              <a:ext uri="{FF2B5EF4-FFF2-40B4-BE49-F238E27FC236}">
                <a16:creationId xmlns:a16="http://schemas.microsoft.com/office/drawing/2014/main" id="{6CC73C42-6804-6C9A-A9DD-5D61DA93B123}"/>
              </a:ext>
            </a:extLst>
          </p:cNvPr>
          <p:cNvSpPr>
            <a:spLocks noGrp="1"/>
          </p:cNvSpPr>
          <p:nvPr>
            <p:ph type="sldNum" sz="quarter" idx="12"/>
          </p:nvPr>
        </p:nvSpPr>
        <p:spPr/>
        <p:txBody>
          <a:bodyPr/>
          <a:lstStyle/>
          <a:p>
            <a:pPr rtl="0"/>
            <a:fld id="{58FB4751-880F-D840-AAA9-3A15815CC996}" type="slidenum">
              <a:rPr lang="en-US" altLang="zh-CN" smtClean="0"/>
              <a:t>48</a:t>
            </a:fld>
            <a:endParaRPr lang="zh-CN"/>
          </a:p>
        </p:txBody>
      </p:sp>
      <p:pic>
        <p:nvPicPr>
          <p:cNvPr id="21" name="Picture 2">
            <a:extLst>
              <a:ext uri="{FF2B5EF4-FFF2-40B4-BE49-F238E27FC236}">
                <a16:creationId xmlns:a16="http://schemas.microsoft.com/office/drawing/2014/main" id="{DB91BA9C-A16C-7649-65DF-426AE5D58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730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14">
            <a:extLst>
              <a:ext uri="{FF2B5EF4-FFF2-40B4-BE49-F238E27FC236}">
                <a16:creationId xmlns:a16="http://schemas.microsoft.com/office/drawing/2014/main" id="{584B1A3D-C627-4384-EA1D-9207E134DC5F}"/>
              </a:ext>
            </a:extLst>
          </p:cNvPr>
          <p:cNvSpPr>
            <a:spLocks noGrp="1"/>
          </p:cNvSpPr>
          <p:nvPr>
            <p:ph type="dt" sz="half" idx="10"/>
          </p:nvPr>
        </p:nvSpPr>
        <p:spPr/>
        <p:txBody>
          <a:bodyPr/>
          <a:lstStyle/>
          <a:p>
            <a:pPr rtl="0"/>
            <a:r>
              <a:rPr lang="en-US" altLang="zh-CN"/>
              <a:t>12/6/2022</a:t>
            </a:r>
            <a:endParaRPr lang="zh-CN"/>
          </a:p>
        </p:txBody>
      </p:sp>
      <p:sp>
        <p:nvSpPr>
          <p:cNvPr id="16" name="页脚占位符 15">
            <a:extLst>
              <a:ext uri="{FF2B5EF4-FFF2-40B4-BE49-F238E27FC236}">
                <a16:creationId xmlns:a16="http://schemas.microsoft.com/office/drawing/2014/main" id="{052E6E4D-01A2-A1FE-6CA6-6D27FFCDBC0A}"/>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7" name="灯片编号占位符 16">
            <a:extLst>
              <a:ext uri="{FF2B5EF4-FFF2-40B4-BE49-F238E27FC236}">
                <a16:creationId xmlns:a16="http://schemas.microsoft.com/office/drawing/2014/main" id="{CA07D6B0-B12E-5BD8-9C44-58D68D15AA24}"/>
              </a:ext>
            </a:extLst>
          </p:cNvPr>
          <p:cNvSpPr>
            <a:spLocks noGrp="1"/>
          </p:cNvSpPr>
          <p:nvPr>
            <p:ph type="sldNum" sz="quarter" idx="12"/>
          </p:nvPr>
        </p:nvSpPr>
        <p:spPr/>
        <p:txBody>
          <a:bodyPr/>
          <a:lstStyle/>
          <a:p>
            <a:pPr rtl="0"/>
            <a:fld id="{58FB4751-880F-D840-AAA9-3A15815CC996}" type="slidenum">
              <a:rPr lang="en-US" altLang="zh-CN" smtClean="0"/>
              <a:t>49</a:t>
            </a:fld>
            <a:endParaRPr lang="zh-CN"/>
          </a:p>
        </p:txBody>
      </p:sp>
      <p:sp>
        <p:nvSpPr>
          <p:cNvPr id="2" name="标题 1">
            <a:extLst>
              <a:ext uri="{FF2B5EF4-FFF2-40B4-BE49-F238E27FC236}">
                <a16:creationId xmlns:a16="http://schemas.microsoft.com/office/drawing/2014/main" id="{18646EF0-A951-9C39-FAA9-6EFC69DCDC50}"/>
              </a:ext>
            </a:extLst>
          </p:cNvPr>
          <p:cNvSpPr>
            <a:spLocks noGrp="1"/>
          </p:cNvSpPr>
          <p:nvPr>
            <p:ph type="title"/>
          </p:nvPr>
        </p:nvSpPr>
        <p:spPr>
          <a:xfrm>
            <a:off x="284242" y="817577"/>
            <a:ext cx="10515600" cy="676656"/>
          </a:xfrm>
        </p:spPr>
        <p:txBody>
          <a:bodyPr/>
          <a:lstStyle/>
          <a:p>
            <a:r>
              <a:rPr lang="en-US" altLang="zh-CN" sz="4000">
                <a:cs typeface="+mj-ea"/>
              </a:rPr>
              <a:t>D</a:t>
            </a:r>
            <a:r>
              <a:rPr lang="zh-CN" sz="4000">
                <a:cs typeface="+mj-ea"/>
              </a:rPr>
              <a:t>omain </a:t>
            </a:r>
            <a:r>
              <a:rPr lang="en-US" altLang="zh-CN" sz="4000">
                <a:cs typeface="+mj-ea"/>
              </a:rPr>
              <a:t>K</a:t>
            </a:r>
            <a:r>
              <a:rPr lang="zh-CN" sz="4000">
                <a:cs typeface="+mj-ea"/>
              </a:rPr>
              <a:t>nowledge</a:t>
            </a:r>
            <a:r>
              <a:rPr lang="en-US" altLang="zh-CN" sz="4000">
                <a:cs typeface="+mj-ea"/>
              </a:rPr>
              <a:t> / Business Insights</a:t>
            </a:r>
            <a:endParaRPr lang="zh-CN" sz="4000"/>
          </a:p>
        </p:txBody>
      </p:sp>
      <p:graphicFrame>
        <p:nvGraphicFramePr>
          <p:cNvPr id="5" name="Chart 4">
            <a:extLst>
              <a:ext uri="{FF2B5EF4-FFF2-40B4-BE49-F238E27FC236}">
                <a16:creationId xmlns:a16="http://schemas.microsoft.com/office/drawing/2014/main" id="{7E7D71B3-1CFD-B1B6-0E4D-9C1CC027EEA1}"/>
              </a:ext>
            </a:extLst>
          </p:cNvPr>
          <p:cNvGraphicFramePr/>
          <p:nvPr>
            <p:extLst>
              <p:ext uri="{D42A27DB-BD31-4B8C-83A1-F6EECF244321}">
                <p14:modId xmlns:p14="http://schemas.microsoft.com/office/powerpoint/2010/main" val="1249919103"/>
              </p:ext>
            </p:extLst>
          </p:nvPr>
        </p:nvGraphicFramePr>
        <p:xfrm>
          <a:off x="6623684" y="1804933"/>
          <a:ext cx="5391531" cy="423548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3A1D93AE-1BE8-8945-5F34-D4F791815C98}"/>
              </a:ext>
            </a:extLst>
          </p:cNvPr>
          <p:cNvSpPr txBox="1"/>
          <p:nvPr/>
        </p:nvSpPr>
        <p:spPr>
          <a:xfrm>
            <a:off x="477799" y="1918619"/>
            <a:ext cx="6033831" cy="4893647"/>
          </a:xfrm>
          <a:prstGeom prst="rect">
            <a:avLst/>
          </a:prstGeom>
          <a:noFill/>
        </p:spPr>
        <p:txBody>
          <a:bodyPr wrap="square" lIns="91440" tIns="45720" rIns="91440" bIns="45720" rtlCol="0" anchor="t">
            <a:spAutoFit/>
          </a:bodyPr>
          <a:lstStyle/>
          <a:p>
            <a:r>
              <a:rPr lang="en-US" sz="3200" b="1">
                <a:solidFill>
                  <a:schemeClr val="bg1"/>
                </a:solidFill>
                <a:latin typeface="+mj-lt"/>
              </a:rPr>
              <a:t>Sentiment Scores, Review Counts, Business Attributes </a:t>
            </a:r>
          </a:p>
          <a:p>
            <a:endParaRPr lang="en-US">
              <a:solidFill>
                <a:schemeClr val="bg1"/>
              </a:solidFill>
            </a:endParaRPr>
          </a:p>
          <a:p>
            <a:pPr marL="285750" indent="-285750">
              <a:buFont typeface="Arial" panose="020B0604020202020204" pitchFamily="34" charset="0"/>
              <a:buChar char="•"/>
            </a:pPr>
            <a:endParaRPr lang="en-US" b="1">
              <a:solidFill>
                <a:schemeClr val="accent1"/>
              </a:solidFill>
              <a:latin typeface="+mj-lt"/>
            </a:endParaRPr>
          </a:p>
          <a:p>
            <a:pPr marL="285750" indent="-285750">
              <a:buFont typeface="Arial" panose="020B0604020202020204" pitchFamily="34" charset="0"/>
              <a:buChar char="•"/>
            </a:pPr>
            <a:r>
              <a:rPr lang="en-US" b="1">
                <a:solidFill>
                  <a:schemeClr val="accent1"/>
                </a:solidFill>
                <a:latin typeface="+mj-lt"/>
              </a:rPr>
              <a:t>Important in influencing Business Star Rating</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b="1">
                <a:solidFill>
                  <a:schemeClr val="accent1"/>
                </a:solidFill>
                <a:latin typeface="+mj-lt"/>
              </a:rPr>
              <a:t>Encourage User to Leave Review</a:t>
            </a:r>
            <a:r>
              <a:rPr lang="en-US">
                <a:solidFill>
                  <a:schemeClr val="accent1"/>
                </a:solidFill>
                <a:latin typeface="+mj-lt"/>
              </a:rPr>
              <a:t> </a:t>
            </a:r>
            <a:r>
              <a:rPr lang="en-US" sz="1600">
                <a:solidFill>
                  <a:schemeClr val="bg1"/>
                </a:solidFill>
              </a:rPr>
              <a:t>to understand Customers’ Opinions &amp; Expression</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b="1">
                <a:solidFill>
                  <a:schemeClr val="accent1"/>
                </a:solidFill>
                <a:latin typeface="+mj-lt"/>
              </a:rPr>
              <a:t>Give Promotions or Referral Program</a:t>
            </a:r>
          </a:p>
          <a:p>
            <a:pPr marL="285750" indent="-285750">
              <a:buFont typeface="Arial" panose="020B0604020202020204" pitchFamily="34" charset="0"/>
              <a:buChar char="•"/>
            </a:pPr>
            <a:endParaRPr lang="en-US" b="1">
              <a:solidFill>
                <a:schemeClr val="accent1"/>
              </a:solidFill>
              <a:latin typeface="+mj-lt"/>
            </a:endParaRPr>
          </a:p>
          <a:p>
            <a:pPr marL="285750" indent="-285750">
              <a:buFont typeface="Arial" panose="020B0604020202020204" pitchFamily="34" charset="0"/>
              <a:buChar char="•"/>
            </a:pPr>
            <a:r>
              <a:rPr lang="en-US" sz="1800" b="1">
                <a:solidFill>
                  <a:schemeClr val="accent1"/>
                </a:solidFill>
                <a:latin typeface="+mj-lt"/>
              </a:rPr>
              <a:t>Alcohol Full Bar </a:t>
            </a:r>
            <a:r>
              <a:rPr lang="en-US" sz="1800">
                <a:solidFill>
                  <a:schemeClr val="bg1"/>
                </a:solidFill>
              </a:rPr>
              <a:t>is shown as one of the most important features in Business Attributes</a:t>
            </a:r>
          </a:p>
          <a:p>
            <a:endParaRPr lang="en-US" b="1">
              <a:solidFill>
                <a:schemeClr val="accent1"/>
              </a:solidFill>
              <a:latin typeface="+mj-lt"/>
            </a:endParaRPr>
          </a:p>
          <a:p>
            <a:endParaRPr lang="en-US" b="1">
              <a:solidFill>
                <a:schemeClr val="accent1"/>
              </a:solidFill>
              <a:latin typeface="+mj-lt"/>
            </a:endParaRPr>
          </a:p>
          <a:p>
            <a:endParaRPr lang="en-US" sz="2000" b="1">
              <a:solidFill>
                <a:schemeClr val="accent1"/>
              </a:solidFill>
              <a:latin typeface="+mj-lt"/>
            </a:endParaRPr>
          </a:p>
        </p:txBody>
      </p:sp>
      <p:pic>
        <p:nvPicPr>
          <p:cNvPr id="4" name="Picture 2">
            <a:extLst>
              <a:ext uri="{FF2B5EF4-FFF2-40B4-BE49-F238E27FC236}">
                <a16:creationId xmlns:a16="http://schemas.microsoft.com/office/drawing/2014/main" id="{8BF4707A-C58C-6B0A-9890-1BAB41D0A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6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4A85A-BBB4-E748-D4EC-5B5171D90E04}"/>
              </a:ext>
            </a:extLst>
          </p:cNvPr>
          <p:cNvSpPr>
            <a:spLocks noGrp="1"/>
          </p:cNvSpPr>
          <p:nvPr>
            <p:ph type="title"/>
          </p:nvPr>
        </p:nvSpPr>
        <p:spPr>
          <a:xfrm>
            <a:off x="859536" y="1156604"/>
            <a:ext cx="6502620" cy="676656"/>
          </a:xfrm>
        </p:spPr>
        <p:txBody>
          <a:bodyPr/>
          <a:lstStyle/>
          <a:p>
            <a:r>
              <a:rPr lang="en-US"/>
              <a:t>Contribution</a:t>
            </a:r>
          </a:p>
        </p:txBody>
      </p:sp>
      <p:sp>
        <p:nvSpPr>
          <p:cNvPr id="3" name="文本占位符 2">
            <a:extLst>
              <a:ext uri="{FF2B5EF4-FFF2-40B4-BE49-F238E27FC236}">
                <a16:creationId xmlns:a16="http://schemas.microsoft.com/office/drawing/2014/main" id="{C35CD706-A811-352E-690E-9FE2138EE3A5}"/>
              </a:ext>
            </a:extLst>
          </p:cNvPr>
          <p:cNvSpPr>
            <a:spLocks noGrp="1"/>
          </p:cNvSpPr>
          <p:nvPr>
            <p:ph type="body" sz="half" idx="2"/>
          </p:nvPr>
        </p:nvSpPr>
        <p:spPr>
          <a:xfrm>
            <a:off x="859536" y="2246400"/>
            <a:ext cx="5930064" cy="3895199"/>
          </a:xfrm>
        </p:spPr>
        <p:txBody>
          <a:bodyPr vert="horz" lIns="91440" tIns="45720" rIns="91440" bIns="45720" rtlCol="0" anchor="t">
            <a:noAutofit/>
          </a:bodyPr>
          <a:lstStyle/>
          <a:p>
            <a:r>
              <a:rPr lang="en-US" sz="2800"/>
              <a:t>Our focus of the study can be widely applied by many food businesses to educate owners on factors that have great influences on their ratings. This can help businesses improve their customer satisfaction and attract new customers. </a:t>
            </a:r>
          </a:p>
        </p:txBody>
      </p:sp>
      <p:pic>
        <p:nvPicPr>
          <p:cNvPr id="8" name="Picture 2">
            <a:extLst>
              <a:ext uri="{FF2B5EF4-FFF2-40B4-BE49-F238E27FC236}">
                <a16:creationId xmlns:a16="http://schemas.microsoft.com/office/drawing/2014/main" id="{FB5AD8F2-E046-8860-8BB5-2B1508F2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1238" y="2619375"/>
            <a:ext cx="2009775" cy="809625"/>
          </a:xfrm>
          <a:prstGeom prst="rect">
            <a:avLst/>
          </a:prstGeom>
          <a:noFill/>
          <a:extLst>
            <a:ext uri="{909E8E84-426E-40DD-AFC4-6F175D3DCCD1}">
              <a14:hiddenFill xmlns:a14="http://schemas.microsoft.com/office/drawing/2010/main">
                <a:solidFill>
                  <a:srgbClr val="FFFFFF"/>
                </a:solidFill>
              </a14:hiddenFill>
            </a:ext>
          </a:extLst>
        </p:spPr>
      </p:pic>
      <p:sp>
        <p:nvSpPr>
          <p:cNvPr id="12" name="日期占位符 11">
            <a:extLst>
              <a:ext uri="{FF2B5EF4-FFF2-40B4-BE49-F238E27FC236}">
                <a16:creationId xmlns:a16="http://schemas.microsoft.com/office/drawing/2014/main" id="{51483DD8-9381-8067-387A-F7972EC9B410}"/>
              </a:ext>
            </a:extLst>
          </p:cNvPr>
          <p:cNvSpPr>
            <a:spLocks noGrp="1"/>
          </p:cNvSpPr>
          <p:nvPr>
            <p:ph type="dt" sz="half" idx="10"/>
          </p:nvPr>
        </p:nvSpPr>
        <p:spPr/>
        <p:txBody>
          <a:bodyPr/>
          <a:lstStyle/>
          <a:p>
            <a:pPr rtl="0"/>
            <a:r>
              <a:rPr lang="en-US" altLang="zh-CN"/>
              <a:t>12/6/2022</a:t>
            </a:r>
            <a:endParaRPr lang="zh-CN"/>
          </a:p>
        </p:txBody>
      </p:sp>
      <p:sp>
        <p:nvSpPr>
          <p:cNvPr id="13" name="页脚占位符 12">
            <a:extLst>
              <a:ext uri="{FF2B5EF4-FFF2-40B4-BE49-F238E27FC236}">
                <a16:creationId xmlns:a16="http://schemas.microsoft.com/office/drawing/2014/main" id="{BC520D3F-6119-F857-84E2-4DB650C381AB}"/>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14" name="灯片编号占位符 13">
            <a:extLst>
              <a:ext uri="{FF2B5EF4-FFF2-40B4-BE49-F238E27FC236}">
                <a16:creationId xmlns:a16="http://schemas.microsoft.com/office/drawing/2014/main" id="{92970A9C-0628-9DA9-C504-EB6392DDBC1D}"/>
              </a:ext>
            </a:extLst>
          </p:cNvPr>
          <p:cNvSpPr>
            <a:spLocks noGrp="1"/>
          </p:cNvSpPr>
          <p:nvPr>
            <p:ph type="sldNum" sz="quarter" idx="12"/>
          </p:nvPr>
        </p:nvSpPr>
        <p:spPr/>
        <p:txBody>
          <a:bodyPr/>
          <a:lstStyle/>
          <a:p>
            <a:pPr rtl="0"/>
            <a:fld id="{58FB4751-880F-D840-AAA9-3A15815CC996}" type="slidenum">
              <a:rPr lang="en-US" altLang="zh-CN" smtClean="0"/>
              <a:t>5</a:t>
            </a:fld>
            <a:endParaRPr lang="zh-CN"/>
          </a:p>
        </p:txBody>
      </p:sp>
    </p:spTree>
    <p:extLst>
      <p:ext uri="{BB962C8B-B14F-4D97-AF65-F5344CB8AC3E}">
        <p14:creationId xmlns:p14="http://schemas.microsoft.com/office/powerpoint/2010/main" val="3071820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AE782E-5598-C7FA-4BF2-7AA2BDA0B62E}"/>
              </a:ext>
            </a:extLst>
          </p:cNvPr>
          <p:cNvSpPr>
            <a:spLocks noGrp="1"/>
          </p:cNvSpPr>
          <p:nvPr>
            <p:ph type="body" idx="1"/>
          </p:nvPr>
        </p:nvSpPr>
        <p:spPr>
          <a:solidFill>
            <a:schemeClr val="tx2">
              <a:lumMod val="75000"/>
            </a:schemeClr>
          </a:solidFill>
        </p:spPr>
        <p:txBody>
          <a:bodyPr>
            <a:normAutofit/>
          </a:bodyPr>
          <a:lstStyle/>
          <a:p>
            <a:r>
              <a:rPr lang="en-US"/>
              <a:t>Handling Dataset</a:t>
            </a:r>
          </a:p>
        </p:txBody>
      </p:sp>
      <p:sp>
        <p:nvSpPr>
          <p:cNvPr id="3" name="Content Placeholder 2">
            <a:extLst>
              <a:ext uri="{FF2B5EF4-FFF2-40B4-BE49-F238E27FC236}">
                <a16:creationId xmlns:a16="http://schemas.microsoft.com/office/drawing/2014/main" id="{D677D1C3-F6B1-D4D3-2027-F1DD399C38EC}"/>
              </a:ext>
            </a:extLst>
          </p:cNvPr>
          <p:cNvSpPr>
            <a:spLocks noGrp="1"/>
          </p:cNvSpPr>
          <p:nvPr>
            <p:ph sz="half" idx="2"/>
          </p:nvPr>
        </p:nvSpPr>
        <p:spPr/>
        <p:txBody>
          <a:bodyPr vert="horz" lIns="91440" tIns="45720" rIns="91440" bIns="45720" rtlCol="0" anchor="t">
            <a:normAutofit/>
          </a:bodyPr>
          <a:lstStyle/>
          <a:p>
            <a:pPr marL="283210" indent="-283210"/>
            <a:r>
              <a:rPr lang="en-US" sz="2000"/>
              <a:t>Store file as a list of dictionaries in the memory</a:t>
            </a:r>
          </a:p>
          <a:p>
            <a:pPr marL="283210" indent="-283210"/>
            <a:endParaRPr lang="en-US" sz="2000"/>
          </a:p>
          <a:p>
            <a:pPr marL="283210" indent="-283210"/>
            <a:r>
              <a:rPr lang="en-US" sz="2000"/>
              <a:t>Subset data</a:t>
            </a:r>
          </a:p>
          <a:p>
            <a:pPr marL="283210" indent="-283210"/>
            <a:endParaRPr lang="en-US" sz="2000"/>
          </a:p>
          <a:p>
            <a:pPr marL="283210" indent="-283210"/>
            <a:r>
              <a:rPr lang="en-US" sz="2000"/>
              <a:t>Split attributes</a:t>
            </a:r>
          </a:p>
          <a:p>
            <a:pPr marL="283210" indent="-283210"/>
            <a:endParaRPr lang="en-US"/>
          </a:p>
        </p:txBody>
      </p:sp>
      <p:sp>
        <p:nvSpPr>
          <p:cNvPr id="4" name="Text Placeholder 3">
            <a:extLst>
              <a:ext uri="{FF2B5EF4-FFF2-40B4-BE49-F238E27FC236}">
                <a16:creationId xmlns:a16="http://schemas.microsoft.com/office/drawing/2014/main" id="{BFF3C838-BDA6-0863-BE6F-1BCD92C9E180}"/>
              </a:ext>
            </a:extLst>
          </p:cNvPr>
          <p:cNvSpPr>
            <a:spLocks noGrp="1"/>
          </p:cNvSpPr>
          <p:nvPr>
            <p:ph type="body" sz="quarter" idx="3"/>
          </p:nvPr>
        </p:nvSpPr>
        <p:spPr>
          <a:xfrm>
            <a:off x="4522908" y="1911096"/>
            <a:ext cx="3059414" cy="402336"/>
          </a:xfrm>
          <a:solidFill>
            <a:schemeClr val="tx2">
              <a:lumMod val="75000"/>
            </a:schemeClr>
          </a:solidFill>
        </p:spPr>
        <p:txBody>
          <a:bodyPr/>
          <a:lstStyle/>
          <a:p>
            <a:r>
              <a:rPr lang="en-US"/>
              <a:t>Text Processing</a:t>
            </a:r>
          </a:p>
        </p:txBody>
      </p:sp>
      <p:sp>
        <p:nvSpPr>
          <p:cNvPr id="5" name="Content Placeholder 4">
            <a:extLst>
              <a:ext uri="{FF2B5EF4-FFF2-40B4-BE49-F238E27FC236}">
                <a16:creationId xmlns:a16="http://schemas.microsoft.com/office/drawing/2014/main" id="{85F08007-05A1-9DB4-D4E2-2810675264B8}"/>
              </a:ext>
            </a:extLst>
          </p:cNvPr>
          <p:cNvSpPr>
            <a:spLocks noGrp="1"/>
          </p:cNvSpPr>
          <p:nvPr>
            <p:ph sz="quarter" idx="4"/>
          </p:nvPr>
        </p:nvSpPr>
        <p:spPr>
          <a:xfrm>
            <a:off x="4522908" y="2505075"/>
            <a:ext cx="2944368" cy="3684588"/>
          </a:xfrm>
        </p:spPr>
        <p:txBody>
          <a:bodyPr vert="horz" lIns="91440" tIns="45720" rIns="91440" bIns="45720" rtlCol="0" anchor="t">
            <a:normAutofit/>
          </a:bodyPr>
          <a:lstStyle/>
          <a:p>
            <a:pPr marL="283210" indent="-283210"/>
            <a:r>
              <a:rPr lang="en-US" sz="2000"/>
              <a:t>Time Consuming</a:t>
            </a:r>
          </a:p>
          <a:p>
            <a:pPr marL="283210" indent="-283210"/>
            <a:endParaRPr lang="en-US" sz="2000"/>
          </a:p>
          <a:p>
            <a:pPr marL="283210" indent="-283210"/>
            <a:r>
              <a:rPr lang="en-US" sz="2000"/>
              <a:t>Contraction Expressions increase processing run time</a:t>
            </a:r>
          </a:p>
          <a:p>
            <a:pPr marL="283210" indent="-283210"/>
            <a:endParaRPr lang="en-US"/>
          </a:p>
        </p:txBody>
      </p:sp>
      <p:sp>
        <p:nvSpPr>
          <p:cNvPr id="6" name="Date Placeholder 5">
            <a:extLst>
              <a:ext uri="{FF2B5EF4-FFF2-40B4-BE49-F238E27FC236}">
                <a16:creationId xmlns:a16="http://schemas.microsoft.com/office/drawing/2014/main" id="{B4A61396-C80F-3F56-BF6A-F9349C458837}"/>
              </a:ext>
            </a:extLst>
          </p:cNvPr>
          <p:cNvSpPr>
            <a:spLocks noGrp="1"/>
          </p:cNvSpPr>
          <p:nvPr>
            <p:ph type="dt" sz="half" idx="10"/>
          </p:nvPr>
        </p:nvSpPr>
        <p:spPr/>
        <p:txBody>
          <a:bodyPr/>
          <a:lstStyle/>
          <a:p>
            <a:pPr rtl="0"/>
            <a:r>
              <a:rPr lang="en-US" altLang="zh-CN"/>
              <a:t>12/6/2022</a:t>
            </a:r>
            <a:endParaRPr lang="zh-CN"/>
          </a:p>
        </p:txBody>
      </p:sp>
      <p:sp>
        <p:nvSpPr>
          <p:cNvPr id="7" name="Footer Placeholder 6">
            <a:extLst>
              <a:ext uri="{FF2B5EF4-FFF2-40B4-BE49-F238E27FC236}">
                <a16:creationId xmlns:a16="http://schemas.microsoft.com/office/drawing/2014/main" id="{0A590EB1-C7DD-22E3-161A-A3F203AA5772}"/>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Slide Number Placeholder 7">
            <a:extLst>
              <a:ext uri="{FF2B5EF4-FFF2-40B4-BE49-F238E27FC236}">
                <a16:creationId xmlns:a16="http://schemas.microsoft.com/office/drawing/2014/main" id="{0D82379C-5682-59A8-DC56-46A458397A70}"/>
              </a:ext>
            </a:extLst>
          </p:cNvPr>
          <p:cNvSpPr>
            <a:spLocks noGrp="1"/>
          </p:cNvSpPr>
          <p:nvPr>
            <p:ph type="sldNum" sz="quarter" idx="12"/>
          </p:nvPr>
        </p:nvSpPr>
        <p:spPr/>
        <p:txBody>
          <a:bodyPr/>
          <a:lstStyle/>
          <a:p>
            <a:pPr rtl="0"/>
            <a:fld id="{58FB4751-880F-D840-AAA9-3A15815CC996}" type="slidenum">
              <a:rPr lang="en-US" altLang="zh-CN" smtClean="0"/>
              <a:pPr rtl="0"/>
              <a:t>50</a:t>
            </a:fld>
            <a:endParaRPr lang="zh-CN"/>
          </a:p>
        </p:txBody>
      </p:sp>
      <p:sp>
        <p:nvSpPr>
          <p:cNvPr id="9" name="Title 8">
            <a:extLst>
              <a:ext uri="{FF2B5EF4-FFF2-40B4-BE49-F238E27FC236}">
                <a16:creationId xmlns:a16="http://schemas.microsoft.com/office/drawing/2014/main" id="{34A1EE35-AD92-1D2C-0037-DE279C7E075C}"/>
              </a:ext>
            </a:extLst>
          </p:cNvPr>
          <p:cNvSpPr>
            <a:spLocks noGrp="1"/>
          </p:cNvSpPr>
          <p:nvPr>
            <p:ph type="title"/>
          </p:nvPr>
        </p:nvSpPr>
        <p:spPr/>
        <p:txBody>
          <a:bodyPr/>
          <a:lstStyle/>
          <a:p>
            <a:r>
              <a:rPr lang="zh-CN">
                <a:cs typeface="+mj-ea"/>
              </a:rPr>
              <a:t>Methodological Contributions</a:t>
            </a:r>
            <a:endParaRPr lang="en-US"/>
          </a:p>
        </p:txBody>
      </p:sp>
      <p:sp>
        <p:nvSpPr>
          <p:cNvPr id="10" name="Text Placeholder 9">
            <a:extLst>
              <a:ext uri="{FF2B5EF4-FFF2-40B4-BE49-F238E27FC236}">
                <a16:creationId xmlns:a16="http://schemas.microsoft.com/office/drawing/2014/main" id="{24606441-82C3-DC90-8B52-1C08F56CFEFD}"/>
              </a:ext>
            </a:extLst>
          </p:cNvPr>
          <p:cNvSpPr>
            <a:spLocks noGrp="1"/>
          </p:cNvSpPr>
          <p:nvPr>
            <p:ph type="body" sz="quarter" idx="13"/>
          </p:nvPr>
        </p:nvSpPr>
        <p:spPr>
          <a:xfrm>
            <a:off x="8001259" y="1902990"/>
            <a:ext cx="3301048" cy="410441"/>
          </a:xfrm>
          <a:solidFill>
            <a:schemeClr val="tx2">
              <a:lumMod val="75000"/>
            </a:schemeClr>
          </a:solidFill>
        </p:spPr>
        <p:txBody>
          <a:bodyPr>
            <a:noAutofit/>
          </a:bodyPr>
          <a:lstStyle/>
          <a:p>
            <a:r>
              <a:rPr lang="en-US" sz="1900">
                <a:latin typeface="Microsoft YaHei UI"/>
              </a:rPr>
              <a:t>Statistical Techniques</a:t>
            </a:r>
          </a:p>
        </p:txBody>
      </p:sp>
      <p:sp>
        <p:nvSpPr>
          <p:cNvPr id="11" name="Content Placeholder 10">
            <a:extLst>
              <a:ext uri="{FF2B5EF4-FFF2-40B4-BE49-F238E27FC236}">
                <a16:creationId xmlns:a16="http://schemas.microsoft.com/office/drawing/2014/main" id="{0F46C9B9-BB22-7F25-7E72-FC65D9DE891E}"/>
              </a:ext>
            </a:extLst>
          </p:cNvPr>
          <p:cNvSpPr>
            <a:spLocks noGrp="1"/>
          </p:cNvSpPr>
          <p:nvPr>
            <p:ph sz="quarter" idx="14"/>
          </p:nvPr>
        </p:nvSpPr>
        <p:spPr>
          <a:xfrm>
            <a:off x="8098535" y="2508650"/>
            <a:ext cx="3106495" cy="3684588"/>
          </a:xfrm>
        </p:spPr>
        <p:txBody>
          <a:bodyPr vert="horz" lIns="91440" tIns="45720" rIns="91440" bIns="45720" rtlCol="0" anchor="t">
            <a:normAutofit/>
          </a:bodyPr>
          <a:lstStyle/>
          <a:p>
            <a:pPr marL="283210" indent="-283210"/>
            <a:r>
              <a:rPr lang="en-US" sz="2000"/>
              <a:t>Does not meet expectation</a:t>
            </a:r>
          </a:p>
          <a:p>
            <a:pPr marL="283210" indent="-283210"/>
            <a:endParaRPr lang="en-US" sz="2000"/>
          </a:p>
          <a:p>
            <a:pPr marL="283210" indent="-283210"/>
            <a:r>
              <a:rPr lang="en-US" sz="2000"/>
              <a:t>Generate lower performance</a:t>
            </a:r>
          </a:p>
          <a:p>
            <a:pPr marL="283210" indent="-283210"/>
            <a:endParaRPr lang="en-US" sz="2000"/>
          </a:p>
          <a:p>
            <a:pPr marL="283210" indent="-283210"/>
            <a:r>
              <a:rPr lang="en-US" sz="2000"/>
              <a:t>PCA</a:t>
            </a:r>
          </a:p>
          <a:p>
            <a:pPr marL="283210" indent="-283210"/>
            <a:r>
              <a:rPr lang="en-US" sz="2000"/>
              <a:t>Feature Selection</a:t>
            </a:r>
          </a:p>
          <a:p>
            <a:pPr marL="283210" indent="-283210"/>
            <a:r>
              <a:rPr lang="en-US" sz="2000"/>
              <a:t>K-fold Cross Validation</a:t>
            </a:r>
          </a:p>
          <a:p>
            <a:pPr marL="283210" indent="-283210"/>
            <a:r>
              <a:rPr lang="en-US" sz="2000"/>
              <a:t>Clustering</a:t>
            </a:r>
          </a:p>
          <a:p>
            <a:pPr marL="283210" indent="-283210"/>
            <a:endParaRPr lang="en-US"/>
          </a:p>
        </p:txBody>
      </p:sp>
      <p:pic>
        <p:nvPicPr>
          <p:cNvPr id="13" name="Picture 2">
            <a:extLst>
              <a:ext uri="{FF2B5EF4-FFF2-40B4-BE49-F238E27FC236}">
                <a16:creationId xmlns:a16="http://schemas.microsoft.com/office/drawing/2014/main" id="{D8D7553C-5F9D-4C98-68E7-2BDAB63EB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55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a:extLst>
              <a:ext uri="{FF2B5EF4-FFF2-40B4-BE49-F238E27FC236}">
                <a16:creationId xmlns:a16="http://schemas.microsoft.com/office/drawing/2014/main" id="{991DD6AB-FC00-A626-6F09-E191C8FF5E90}"/>
              </a:ext>
            </a:extLst>
          </p:cNvPr>
          <p:cNvSpPr>
            <a:spLocks noGrp="1"/>
          </p:cNvSpPr>
          <p:nvPr>
            <p:ph type="dt" sz="half" idx="10"/>
          </p:nvPr>
        </p:nvSpPr>
        <p:spPr/>
        <p:txBody>
          <a:bodyPr/>
          <a:lstStyle/>
          <a:p>
            <a:pPr rtl="0"/>
            <a:r>
              <a:rPr lang="en-US" altLang="zh-CN"/>
              <a:t>12/6/2022</a:t>
            </a:r>
            <a:endParaRPr lang="zh-CN"/>
          </a:p>
        </p:txBody>
      </p:sp>
      <p:sp>
        <p:nvSpPr>
          <p:cNvPr id="7" name="页脚占位符 6">
            <a:extLst>
              <a:ext uri="{FF2B5EF4-FFF2-40B4-BE49-F238E27FC236}">
                <a16:creationId xmlns:a16="http://schemas.microsoft.com/office/drawing/2014/main" id="{16021BDF-314D-4018-92E8-837365F37565}"/>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8" name="灯片编号占位符 7">
            <a:extLst>
              <a:ext uri="{FF2B5EF4-FFF2-40B4-BE49-F238E27FC236}">
                <a16:creationId xmlns:a16="http://schemas.microsoft.com/office/drawing/2014/main" id="{F8EFA2D0-A124-8FD7-BC31-40C6132459B4}"/>
              </a:ext>
            </a:extLst>
          </p:cNvPr>
          <p:cNvSpPr>
            <a:spLocks noGrp="1"/>
          </p:cNvSpPr>
          <p:nvPr>
            <p:ph type="sldNum" sz="quarter" idx="12"/>
          </p:nvPr>
        </p:nvSpPr>
        <p:spPr/>
        <p:txBody>
          <a:bodyPr/>
          <a:lstStyle/>
          <a:p>
            <a:pPr rtl="0"/>
            <a:fld id="{58FB4751-880F-D840-AAA9-3A15815CC996}" type="slidenum">
              <a:rPr lang="en-US" altLang="zh-CN" smtClean="0"/>
              <a:pPr rtl="0"/>
              <a:t>51</a:t>
            </a:fld>
            <a:endParaRPr lang="zh-CN"/>
          </a:p>
        </p:txBody>
      </p:sp>
      <p:sp>
        <p:nvSpPr>
          <p:cNvPr id="9" name="标题 8">
            <a:extLst>
              <a:ext uri="{FF2B5EF4-FFF2-40B4-BE49-F238E27FC236}">
                <a16:creationId xmlns:a16="http://schemas.microsoft.com/office/drawing/2014/main" id="{C688A653-3C00-06CE-C7EF-F55E6F3AD7DD}"/>
              </a:ext>
            </a:extLst>
          </p:cNvPr>
          <p:cNvSpPr>
            <a:spLocks noGrp="1"/>
          </p:cNvSpPr>
          <p:nvPr>
            <p:ph type="title"/>
          </p:nvPr>
        </p:nvSpPr>
        <p:spPr/>
        <p:txBody>
          <a:bodyPr/>
          <a:lstStyle/>
          <a:p>
            <a:r>
              <a:rPr lang="en-US" altLang="zh-CN">
                <a:cs typeface="+mj-ea"/>
              </a:rPr>
              <a:t>L</a:t>
            </a:r>
            <a:r>
              <a:rPr lang="zh-CN">
                <a:cs typeface="+mj-ea"/>
              </a:rPr>
              <a:t>imitations </a:t>
            </a:r>
            <a:r>
              <a:rPr lang="en-US" altLang="zh-CN">
                <a:cs typeface="+mj-ea"/>
              </a:rPr>
              <a:t>and</a:t>
            </a:r>
            <a:r>
              <a:rPr lang="zh-CN" altLang="en-US">
                <a:cs typeface="+mj-ea"/>
              </a:rPr>
              <a:t> Future Work</a:t>
            </a:r>
            <a:endParaRPr lang="en-US" altLang="zh-CN"/>
          </a:p>
        </p:txBody>
      </p:sp>
      <p:pic>
        <p:nvPicPr>
          <p:cNvPr id="15" name="Picture 2">
            <a:extLst>
              <a:ext uri="{FF2B5EF4-FFF2-40B4-BE49-F238E27FC236}">
                <a16:creationId xmlns:a16="http://schemas.microsoft.com/office/drawing/2014/main" id="{D2056757-CA73-7C13-3813-0299CAA5A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图示 16">
            <a:extLst>
              <a:ext uri="{FF2B5EF4-FFF2-40B4-BE49-F238E27FC236}">
                <a16:creationId xmlns:a16="http://schemas.microsoft.com/office/drawing/2014/main" id="{9F8BBD70-F36F-E993-CCCF-09EA056AFC22}"/>
              </a:ext>
            </a:extLst>
          </p:cNvPr>
          <p:cNvGraphicFramePr/>
          <p:nvPr>
            <p:extLst>
              <p:ext uri="{D42A27DB-BD31-4B8C-83A1-F6EECF244321}">
                <p14:modId xmlns:p14="http://schemas.microsoft.com/office/powerpoint/2010/main" val="1591066931"/>
              </p:ext>
            </p:extLst>
          </p:nvPr>
        </p:nvGraphicFramePr>
        <p:xfrm>
          <a:off x="2001141" y="1799602"/>
          <a:ext cx="740635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7755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a:extLst>
              <a:ext uri="{FF2B5EF4-FFF2-40B4-BE49-F238E27FC236}">
                <a16:creationId xmlns:a16="http://schemas.microsoft.com/office/drawing/2014/main" id="{40A27C8D-1587-C219-FBE1-0A3C9833930B}"/>
              </a:ext>
            </a:extLst>
          </p:cNvPr>
          <p:cNvSpPr>
            <a:spLocks noGrp="1"/>
          </p:cNvSpPr>
          <p:nvPr>
            <p:ph type="ctrTitle"/>
          </p:nvPr>
        </p:nvSpPr>
        <p:spPr/>
        <p:txBody>
          <a:bodyPr/>
          <a:lstStyle/>
          <a:p>
            <a:r>
              <a:rPr lang="en-US"/>
              <a:t>Q&amp;A</a:t>
            </a:r>
          </a:p>
        </p:txBody>
      </p:sp>
      <p:pic>
        <p:nvPicPr>
          <p:cNvPr id="20" name="Picture 2">
            <a:extLst>
              <a:ext uri="{FF2B5EF4-FFF2-40B4-BE49-F238E27FC236}">
                <a16:creationId xmlns:a16="http://schemas.microsoft.com/office/drawing/2014/main" id="{223C3892-91F0-0088-90FD-38A4D89FC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217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DF1A5BD-8E13-EEF3-D9CF-A3F520C69D4A}"/>
              </a:ext>
            </a:extLst>
          </p:cNvPr>
          <p:cNvSpPr/>
          <p:nvPr/>
        </p:nvSpPr>
        <p:spPr>
          <a:xfrm>
            <a:off x="2515019" y="2644170"/>
            <a:ext cx="7161961" cy="156966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9600" b="1">
                <a:ln/>
                <a:solidFill>
                  <a:schemeClr val="accent4"/>
                </a:solidFill>
                <a:effectLst>
                  <a:reflection blurRad="6350" stA="55000" endA="300" endPos="45500" dir="5400000" sy="-100000" algn="bl" rotWithShape="0"/>
                </a:effectLst>
              </a:rPr>
              <a:t>THANK YOU</a:t>
            </a:r>
            <a:endParaRPr lang="zh-CN" altLang="en-US" sz="5400" b="1">
              <a:ln/>
              <a:solidFill>
                <a:schemeClr val="accent4"/>
              </a:solidFill>
              <a:effectLst>
                <a:reflection blurRad="6350" stA="55000" endA="300" endPos="45500" dir="5400000" sy="-100000" algn="bl" rotWithShape="0"/>
              </a:effectLst>
            </a:endParaRPr>
          </a:p>
        </p:txBody>
      </p:sp>
      <p:pic>
        <p:nvPicPr>
          <p:cNvPr id="10" name="Picture 2">
            <a:extLst>
              <a:ext uri="{FF2B5EF4-FFF2-40B4-BE49-F238E27FC236}">
                <a16:creationId xmlns:a16="http://schemas.microsoft.com/office/drawing/2014/main" id="{3350DF3B-B4FE-D081-CFFC-C7D89780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93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E37B25E-C357-6B4B-0C06-81B701F447B8}"/>
              </a:ext>
            </a:extLst>
          </p:cNvPr>
          <p:cNvSpPr>
            <a:spLocks noGrp="1"/>
          </p:cNvSpPr>
          <p:nvPr>
            <p:ph type="title"/>
          </p:nvPr>
        </p:nvSpPr>
        <p:spPr>
          <a:xfrm>
            <a:off x="0" y="3274709"/>
            <a:ext cx="7309578" cy="1773555"/>
          </a:xfrm>
        </p:spPr>
        <p:txBody>
          <a:bodyPr/>
          <a:lstStyle/>
          <a:p>
            <a:r>
              <a:rPr lang="en-US"/>
              <a:t>Process Flow Chart</a:t>
            </a:r>
          </a:p>
        </p:txBody>
      </p:sp>
      <p:pic>
        <p:nvPicPr>
          <p:cNvPr id="6" name="Picture 2">
            <a:extLst>
              <a:ext uri="{FF2B5EF4-FFF2-40B4-BE49-F238E27FC236}">
                <a16:creationId xmlns:a16="http://schemas.microsoft.com/office/drawing/2014/main" id="{B973AA19-9226-B0F5-698B-58967F6DB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3429" y="616671"/>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71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15BAE9B-91BF-702B-A625-896FFBFA0652}"/>
              </a:ext>
            </a:extLst>
          </p:cNvPr>
          <p:cNvSpPr>
            <a:spLocks noGrp="1"/>
          </p:cNvSpPr>
          <p:nvPr>
            <p:ph type="ftr" sz="quarter" idx="11"/>
          </p:nvPr>
        </p:nvSpPr>
        <p:spPr/>
        <p:txBody>
          <a:bodyPr/>
          <a:lstStyle/>
          <a:p>
            <a:r>
              <a:rPr lang="en-US" altLang="zh-CN"/>
              <a:t>Yelp Restaurant Star Rating Prediction</a:t>
            </a:r>
            <a:endParaRPr lang="zh-CN" altLang="en-US"/>
          </a:p>
        </p:txBody>
      </p:sp>
      <p:sp>
        <p:nvSpPr>
          <p:cNvPr id="3" name="灯片编号占位符 2">
            <a:extLst>
              <a:ext uri="{FF2B5EF4-FFF2-40B4-BE49-F238E27FC236}">
                <a16:creationId xmlns:a16="http://schemas.microsoft.com/office/drawing/2014/main" id="{B467A16A-86EA-133B-3DEE-F9DC2C0D22B7}"/>
              </a:ext>
            </a:extLst>
          </p:cNvPr>
          <p:cNvSpPr>
            <a:spLocks noGrp="1"/>
          </p:cNvSpPr>
          <p:nvPr>
            <p:ph type="sldNum" sz="quarter" idx="12"/>
          </p:nvPr>
        </p:nvSpPr>
        <p:spPr/>
        <p:txBody>
          <a:bodyPr/>
          <a:lstStyle/>
          <a:p>
            <a:fld id="{58FB4751-880F-D840-AAA9-3A15815CC996}" type="slidenum">
              <a:rPr lang="en-US" altLang="zh-CN" smtClean="0"/>
              <a:t>7</a:t>
            </a:fld>
            <a:endParaRPr lang="zh-CN" altLang="en-US"/>
          </a:p>
        </p:txBody>
      </p:sp>
      <p:sp>
        <p:nvSpPr>
          <p:cNvPr id="16" name="Flowchart: Magnetic Disk 15">
            <a:extLst>
              <a:ext uri="{FF2B5EF4-FFF2-40B4-BE49-F238E27FC236}">
                <a16:creationId xmlns:a16="http://schemas.microsoft.com/office/drawing/2014/main" id="{10530884-1650-64C7-F211-481BA8D9FD49}"/>
              </a:ext>
            </a:extLst>
          </p:cNvPr>
          <p:cNvSpPr/>
          <p:nvPr/>
        </p:nvSpPr>
        <p:spPr>
          <a:xfrm>
            <a:off x="649560" y="589488"/>
            <a:ext cx="988481" cy="99228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Kaggle</a:t>
            </a:r>
          </a:p>
        </p:txBody>
      </p:sp>
      <p:sp>
        <p:nvSpPr>
          <p:cNvPr id="17" name="Flowchart: Magnetic Disk 16">
            <a:extLst>
              <a:ext uri="{FF2B5EF4-FFF2-40B4-BE49-F238E27FC236}">
                <a16:creationId xmlns:a16="http://schemas.microsoft.com/office/drawing/2014/main" id="{587D1CC4-C3E5-5E4C-9E31-68C1BC125BE3}"/>
              </a:ext>
            </a:extLst>
          </p:cNvPr>
          <p:cNvSpPr/>
          <p:nvPr/>
        </p:nvSpPr>
        <p:spPr>
          <a:xfrm>
            <a:off x="670751" y="2168881"/>
            <a:ext cx="988481" cy="9922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U.S. Census Bureau </a:t>
            </a:r>
          </a:p>
        </p:txBody>
      </p:sp>
      <p:grpSp>
        <p:nvGrpSpPr>
          <p:cNvPr id="19" name="Group 18">
            <a:extLst>
              <a:ext uri="{FF2B5EF4-FFF2-40B4-BE49-F238E27FC236}">
                <a16:creationId xmlns:a16="http://schemas.microsoft.com/office/drawing/2014/main" id="{90773F6F-E21F-18B2-EBFD-BE99698B4CCE}"/>
              </a:ext>
            </a:extLst>
          </p:cNvPr>
          <p:cNvGrpSpPr/>
          <p:nvPr/>
        </p:nvGrpSpPr>
        <p:grpSpPr>
          <a:xfrm>
            <a:off x="4228756" y="1308537"/>
            <a:ext cx="1312878" cy="1182703"/>
            <a:chOff x="3111177" y="1011810"/>
            <a:chExt cx="1147665" cy="1079050"/>
          </a:xfrm>
        </p:grpSpPr>
        <p:sp>
          <p:nvSpPr>
            <p:cNvPr id="12" name="Oval 11">
              <a:extLst>
                <a:ext uri="{FF2B5EF4-FFF2-40B4-BE49-F238E27FC236}">
                  <a16:creationId xmlns:a16="http://schemas.microsoft.com/office/drawing/2014/main" id="{DFF6AE93-21BF-47C6-9E2D-1567C0693B70}"/>
                </a:ext>
              </a:extLst>
            </p:cNvPr>
            <p:cNvSpPr/>
            <p:nvPr/>
          </p:nvSpPr>
          <p:spPr>
            <a:xfrm>
              <a:off x="3111177" y="1011810"/>
              <a:ext cx="1147665" cy="1079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Gears">
              <a:extLst>
                <a:ext uri="{FF2B5EF4-FFF2-40B4-BE49-F238E27FC236}">
                  <a16:creationId xmlns:a16="http://schemas.microsoft.com/office/drawing/2014/main" id="{1D87AD83-BE70-E0B2-18CE-5D861E7E2C34}"/>
                </a:ext>
              </a:extLst>
            </p:cNvPr>
            <p:cNvSpPr/>
            <p:nvPr/>
          </p:nvSpPr>
          <p:spPr>
            <a:xfrm>
              <a:off x="3223500" y="1142195"/>
              <a:ext cx="926359" cy="86072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
        <p:nvSpPr>
          <p:cNvPr id="20" name="TextBox 19">
            <a:extLst>
              <a:ext uri="{FF2B5EF4-FFF2-40B4-BE49-F238E27FC236}">
                <a16:creationId xmlns:a16="http://schemas.microsoft.com/office/drawing/2014/main" id="{4C87216C-B665-9679-D885-BE3DFDB7B9A3}"/>
              </a:ext>
            </a:extLst>
          </p:cNvPr>
          <p:cNvSpPr txBox="1"/>
          <p:nvPr/>
        </p:nvSpPr>
        <p:spPr>
          <a:xfrm>
            <a:off x="4059717" y="3360278"/>
            <a:ext cx="1747914" cy="307777"/>
          </a:xfrm>
          <a:prstGeom prst="rect">
            <a:avLst/>
          </a:prstGeom>
          <a:noFill/>
        </p:spPr>
        <p:txBody>
          <a:bodyPr wrap="none" rtlCol="0">
            <a:spAutoFit/>
          </a:bodyPr>
          <a:lstStyle>
            <a:defPPr rtl="0">
              <a:defRPr lang="zh-CN"/>
            </a:defPPr>
            <a:lvl1pPr>
              <a:defRPr sz="1400"/>
            </a:lvl1pPr>
          </a:lstStyle>
          <a:p>
            <a:r>
              <a:rPr lang="en-US"/>
              <a:t>Data Preprocessing</a:t>
            </a:r>
          </a:p>
        </p:txBody>
      </p:sp>
      <p:cxnSp>
        <p:nvCxnSpPr>
          <p:cNvPr id="22" name="Straight Arrow Connector 21">
            <a:extLst>
              <a:ext uri="{FF2B5EF4-FFF2-40B4-BE49-F238E27FC236}">
                <a16:creationId xmlns:a16="http://schemas.microsoft.com/office/drawing/2014/main" id="{65A99C48-8BAB-6AFB-79A6-1FB70286236F}"/>
              </a:ext>
            </a:extLst>
          </p:cNvPr>
          <p:cNvCxnSpPr>
            <a:cxnSpLocks/>
            <a:stCxn id="35" idx="2"/>
            <a:endCxn id="103" idx="6"/>
          </p:cNvCxnSpPr>
          <p:nvPr/>
        </p:nvCxnSpPr>
        <p:spPr>
          <a:xfrm flipH="1">
            <a:off x="6574989" y="4805091"/>
            <a:ext cx="1265686" cy="10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4762800-C919-E847-233F-553020A01B8E}"/>
              </a:ext>
            </a:extLst>
          </p:cNvPr>
          <p:cNvCxnSpPr>
            <a:cxnSpLocks/>
            <a:stCxn id="103" idx="2"/>
            <a:endCxn id="107" idx="6"/>
          </p:cNvCxnSpPr>
          <p:nvPr/>
        </p:nvCxnSpPr>
        <p:spPr>
          <a:xfrm flipH="1" flipV="1">
            <a:off x="4180637" y="4805092"/>
            <a:ext cx="1081474" cy="10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2E3C359A-9CE4-EBA2-72F3-1518670A9089}"/>
              </a:ext>
            </a:extLst>
          </p:cNvPr>
          <p:cNvSpPr txBox="1"/>
          <p:nvPr/>
        </p:nvSpPr>
        <p:spPr>
          <a:xfrm>
            <a:off x="518410" y="3384024"/>
            <a:ext cx="1246816" cy="307777"/>
          </a:xfrm>
          <a:prstGeom prst="rect">
            <a:avLst/>
          </a:prstGeom>
          <a:noFill/>
        </p:spPr>
        <p:txBody>
          <a:bodyPr wrap="none" rtlCol="0">
            <a:spAutoFit/>
          </a:bodyPr>
          <a:lstStyle>
            <a:defPPr rtl="0">
              <a:defRPr lang="zh-CN"/>
            </a:defPPr>
            <a:lvl1pPr>
              <a:defRPr sz="1400"/>
            </a:lvl1pPr>
          </a:lstStyle>
          <a:p>
            <a:r>
              <a:rPr lang="en-US"/>
              <a:t>Data Sources</a:t>
            </a:r>
          </a:p>
        </p:txBody>
      </p:sp>
      <p:sp>
        <p:nvSpPr>
          <p:cNvPr id="38" name="TextBox 37">
            <a:extLst>
              <a:ext uri="{FF2B5EF4-FFF2-40B4-BE49-F238E27FC236}">
                <a16:creationId xmlns:a16="http://schemas.microsoft.com/office/drawing/2014/main" id="{82AB576E-2B8A-38C6-7EE4-D04904C0C741}"/>
              </a:ext>
            </a:extLst>
          </p:cNvPr>
          <p:cNvSpPr txBox="1"/>
          <p:nvPr/>
        </p:nvSpPr>
        <p:spPr>
          <a:xfrm>
            <a:off x="8835353" y="2790923"/>
            <a:ext cx="1513556" cy="307777"/>
          </a:xfrm>
          <a:prstGeom prst="rect">
            <a:avLst/>
          </a:prstGeom>
          <a:noFill/>
        </p:spPr>
        <p:txBody>
          <a:bodyPr wrap="none" rtlCol="0">
            <a:spAutoFit/>
          </a:bodyPr>
          <a:lstStyle>
            <a:defPPr rtl="0">
              <a:defRPr lang="zh-CN"/>
            </a:defPPr>
            <a:lvl1pPr>
              <a:defRPr sz="1400"/>
            </a:lvl1pPr>
          </a:lstStyle>
          <a:p>
            <a:r>
              <a:rPr lang="en-US"/>
              <a:t>Cleaned Dataset</a:t>
            </a:r>
          </a:p>
        </p:txBody>
      </p:sp>
      <p:sp>
        <p:nvSpPr>
          <p:cNvPr id="39" name="Flowchart: Magnetic Disk 38">
            <a:extLst>
              <a:ext uri="{FF2B5EF4-FFF2-40B4-BE49-F238E27FC236}">
                <a16:creationId xmlns:a16="http://schemas.microsoft.com/office/drawing/2014/main" id="{D7270F56-3331-B860-52E2-74F9E452ED7E}"/>
              </a:ext>
            </a:extLst>
          </p:cNvPr>
          <p:cNvSpPr/>
          <p:nvPr/>
        </p:nvSpPr>
        <p:spPr>
          <a:xfrm>
            <a:off x="9181400" y="1279151"/>
            <a:ext cx="925728" cy="125094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Final Dataset</a:t>
            </a:r>
          </a:p>
        </p:txBody>
      </p:sp>
      <p:sp>
        <p:nvSpPr>
          <p:cNvPr id="40" name="Rectangle: Rounded Corners 39">
            <a:extLst>
              <a:ext uri="{FF2B5EF4-FFF2-40B4-BE49-F238E27FC236}">
                <a16:creationId xmlns:a16="http://schemas.microsoft.com/office/drawing/2014/main" id="{89FA4DC7-2194-A00D-9346-FA9242584090}"/>
              </a:ext>
            </a:extLst>
          </p:cNvPr>
          <p:cNvSpPr/>
          <p:nvPr/>
        </p:nvSpPr>
        <p:spPr>
          <a:xfrm>
            <a:off x="6548368" y="424211"/>
            <a:ext cx="1408922" cy="765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Business Attributes</a:t>
            </a:r>
          </a:p>
        </p:txBody>
      </p:sp>
      <p:sp>
        <p:nvSpPr>
          <p:cNvPr id="42" name="Rectangle: Rounded Corners 41">
            <a:extLst>
              <a:ext uri="{FF2B5EF4-FFF2-40B4-BE49-F238E27FC236}">
                <a16:creationId xmlns:a16="http://schemas.microsoft.com/office/drawing/2014/main" id="{23F69B47-8482-B853-F381-9448486187D9}"/>
              </a:ext>
            </a:extLst>
          </p:cNvPr>
          <p:cNvSpPr/>
          <p:nvPr/>
        </p:nvSpPr>
        <p:spPr>
          <a:xfrm>
            <a:off x="6540303" y="2609756"/>
            <a:ext cx="1408922" cy="765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Review Text</a:t>
            </a:r>
          </a:p>
        </p:txBody>
      </p:sp>
      <p:sp>
        <p:nvSpPr>
          <p:cNvPr id="43" name="Rectangle: Rounded Corners 42">
            <a:extLst>
              <a:ext uri="{FF2B5EF4-FFF2-40B4-BE49-F238E27FC236}">
                <a16:creationId xmlns:a16="http://schemas.microsoft.com/office/drawing/2014/main" id="{6F1C1786-7C7C-92B3-66BE-FA4A755C354A}"/>
              </a:ext>
            </a:extLst>
          </p:cNvPr>
          <p:cNvSpPr/>
          <p:nvPr/>
        </p:nvSpPr>
        <p:spPr>
          <a:xfrm>
            <a:off x="6601348" y="1512089"/>
            <a:ext cx="1408922" cy="765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Income</a:t>
            </a:r>
          </a:p>
        </p:txBody>
      </p:sp>
      <p:cxnSp>
        <p:nvCxnSpPr>
          <p:cNvPr id="44" name="Straight Arrow Connector 43">
            <a:extLst>
              <a:ext uri="{FF2B5EF4-FFF2-40B4-BE49-F238E27FC236}">
                <a16:creationId xmlns:a16="http://schemas.microsoft.com/office/drawing/2014/main" id="{A960BBD3-A533-D64C-2919-2C0E6100F0C5}"/>
              </a:ext>
            </a:extLst>
          </p:cNvPr>
          <p:cNvCxnSpPr>
            <a:cxnSpLocks/>
            <a:stCxn id="12" idx="6"/>
            <a:endCxn id="40" idx="1"/>
          </p:cNvCxnSpPr>
          <p:nvPr/>
        </p:nvCxnSpPr>
        <p:spPr>
          <a:xfrm flipV="1">
            <a:off x="5541634" y="807093"/>
            <a:ext cx="1006734" cy="1092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7392F49-AB60-95D6-879C-B0077DBFA323}"/>
              </a:ext>
            </a:extLst>
          </p:cNvPr>
          <p:cNvCxnSpPr>
            <a:cxnSpLocks/>
            <a:stCxn id="12" idx="6"/>
            <a:endCxn id="43" idx="1"/>
          </p:cNvCxnSpPr>
          <p:nvPr/>
        </p:nvCxnSpPr>
        <p:spPr>
          <a:xfrm flipV="1">
            <a:off x="5541634" y="1894971"/>
            <a:ext cx="1059714" cy="49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F87112A-29EA-6892-DAA6-B1290722A560}"/>
              </a:ext>
            </a:extLst>
          </p:cNvPr>
          <p:cNvCxnSpPr>
            <a:cxnSpLocks/>
            <a:stCxn id="12" idx="6"/>
            <a:endCxn id="42" idx="1"/>
          </p:cNvCxnSpPr>
          <p:nvPr/>
        </p:nvCxnSpPr>
        <p:spPr>
          <a:xfrm>
            <a:off x="5541634" y="1899889"/>
            <a:ext cx="998669" cy="1092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1CC41B98-B3AA-2E15-7BF5-9F8D63402540}"/>
              </a:ext>
            </a:extLst>
          </p:cNvPr>
          <p:cNvCxnSpPr>
            <a:cxnSpLocks/>
            <a:stCxn id="40" idx="3"/>
            <a:endCxn id="39" idx="2"/>
          </p:cNvCxnSpPr>
          <p:nvPr/>
        </p:nvCxnSpPr>
        <p:spPr>
          <a:xfrm>
            <a:off x="7957290" y="807093"/>
            <a:ext cx="1224110" cy="1097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A3433A9D-F8CD-1F75-7F41-5040E1C71FA6}"/>
              </a:ext>
            </a:extLst>
          </p:cNvPr>
          <p:cNvCxnSpPr>
            <a:cxnSpLocks/>
            <a:stCxn id="43" idx="3"/>
          </p:cNvCxnSpPr>
          <p:nvPr/>
        </p:nvCxnSpPr>
        <p:spPr>
          <a:xfrm>
            <a:off x="8010270" y="1894971"/>
            <a:ext cx="1171130" cy="9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30E5686-7C62-CAD0-857B-79C8E12B58B6}"/>
              </a:ext>
            </a:extLst>
          </p:cNvPr>
          <p:cNvCxnSpPr>
            <a:cxnSpLocks/>
            <a:stCxn id="42" idx="3"/>
            <a:endCxn id="39" idx="2"/>
          </p:cNvCxnSpPr>
          <p:nvPr/>
        </p:nvCxnSpPr>
        <p:spPr>
          <a:xfrm flipV="1">
            <a:off x="7949225" y="1904621"/>
            <a:ext cx="1232175" cy="10880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3E7246F7-2BE2-830A-D273-210DD0BAB434}"/>
              </a:ext>
            </a:extLst>
          </p:cNvPr>
          <p:cNvSpPr txBox="1"/>
          <p:nvPr/>
        </p:nvSpPr>
        <p:spPr>
          <a:xfrm>
            <a:off x="2232851" y="3213132"/>
            <a:ext cx="1597553" cy="523220"/>
          </a:xfrm>
          <a:prstGeom prst="rect">
            <a:avLst/>
          </a:prstGeom>
          <a:noFill/>
        </p:spPr>
        <p:txBody>
          <a:bodyPr wrap="none" rtlCol="0">
            <a:spAutoFit/>
          </a:bodyPr>
          <a:lstStyle>
            <a:defPPr rtl="0">
              <a:defRPr lang="zh-CN"/>
            </a:defPPr>
            <a:lvl1pPr>
              <a:defRPr sz="1400"/>
            </a:lvl1pPr>
          </a:lstStyle>
          <a:p>
            <a:r>
              <a:rPr lang="en-US"/>
              <a:t>Exploratory Data </a:t>
            </a:r>
          </a:p>
          <a:p>
            <a:r>
              <a:rPr lang="en-US"/>
              <a:t>Analysis (EDA)</a:t>
            </a:r>
          </a:p>
        </p:txBody>
      </p:sp>
      <p:cxnSp>
        <p:nvCxnSpPr>
          <p:cNvPr id="75" name="Straight Arrow Connector 74">
            <a:extLst>
              <a:ext uri="{FF2B5EF4-FFF2-40B4-BE49-F238E27FC236}">
                <a16:creationId xmlns:a16="http://schemas.microsoft.com/office/drawing/2014/main" id="{D8461668-CD38-9185-2D2A-3F8A8F407763}"/>
              </a:ext>
            </a:extLst>
          </p:cNvPr>
          <p:cNvCxnSpPr>
            <a:cxnSpLocks/>
            <a:stCxn id="16" idx="4"/>
            <a:endCxn id="73" idx="2"/>
          </p:cNvCxnSpPr>
          <p:nvPr/>
        </p:nvCxnSpPr>
        <p:spPr>
          <a:xfrm>
            <a:off x="1638041" y="1085631"/>
            <a:ext cx="538810" cy="8237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E97F55C7-95F6-4B16-549A-E3C0EED299BE}"/>
              </a:ext>
            </a:extLst>
          </p:cNvPr>
          <p:cNvCxnSpPr>
            <a:cxnSpLocks/>
            <a:stCxn id="17" idx="4"/>
            <a:endCxn id="73" idx="2"/>
          </p:cNvCxnSpPr>
          <p:nvPr/>
        </p:nvCxnSpPr>
        <p:spPr>
          <a:xfrm flipV="1">
            <a:off x="1659232" y="1909354"/>
            <a:ext cx="517619" cy="755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6" name="Group 85">
            <a:extLst>
              <a:ext uri="{FF2B5EF4-FFF2-40B4-BE49-F238E27FC236}">
                <a16:creationId xmlns:a16="http://schemas.microsoft.com/office/drawing/2014/main" id="{7A189778-8916-E88B-15BC-E27AB1C07A85}"/>
              </a:ext>
            </a:extLst>
          </p:cNvPr>
          <p:cNvGrpSpPr/>
          <p:nvPr/>
        </p:nvGrpSpPr>
        <p:grpSpPr>
          <a:xfrm>
            <a:off x="2176851" y="1289729"/>
            <a:ext cx="1312878" cy="1239249"/>
            <a:chOff x="2081521" y="1155751"/>
            <a:chExt cx="988424" cy="881400"/>
          </a:xfrm>
        </p:grpSpPr>
        <p:sp>
          <p:nvSpPr>
            <p:cNvPr id="73" name="Oval 72">
              <a:extLst>
                <a:ext uri="{FF2B5EF4-FFF2-40B4-BE49-F238E27FC236}">
                  <a16:creationId xmlns:a16="http://schemas.microsoft.com/office/drawing/2014/main" id="{88CA7FF3-6CD2-7F3F-0268-80F3E69F3AA2}"/>
                </a:ext>
              </a:extLst>
            </p:cNvPr>
            <p:cNvSpPr/>
            <p:nvPr/>
          </p:nvSpPr>
          <p:spPr>
            <a:xfrm>
              <a:off x="2081521" y="1155751"/>
              <a:ext cx="988424" cy="881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82" name="Graphic 81" descr="Bar chart with solid fill">
              <a:extLst>
                <a:ext uri="{FF2B5EF4-FFF2-40B4-BE49-F238E27FC236}">
                  <a16:creationId xmlns:a16="http://schemas.microsoft.com/office/drawing/2014/main" id="{39A569A1-D1B0-176F-FC92-D3EA3C6753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31971" y="1234209"/>
              <a:ext cx="744112" cy="744112"/>
            </a:xfrm>
            <a:prstGeom prst="rect">
              <a:avLst/>
            </a:prstGeom>
          </p:spPr>
        </p:pic>
      </p:grpSp>
      <p:cxnSp>
        <p:nvCxnSpPr>
          <p:cNvPr id="83" name="Straight Arrow Connector 82">
            <a:extLst>
              <a:ext uri="{FF2B5EF4-FFF2-40B4-BE49-F238E27FC236}">
                <a16:creationId xmlns:a16="http://schemas.microsoft.com/office/drawing/2014/main" id="{6F5C1249-4EBE-B2D6-1FBC-D79088237AEF}"/>
              </a:ext>
            </a:extLst>
          </p:cNvPr>
          <p:cNvCxnSpPr>
            <a:cxnSpLocks/>
            <a:stCxn id="73" idx="6"/>
            <a:endCxn id="12" idx="2"/>
          </p:cNvCxnSpPr>
          <p:nvPr/>
        </p:nvCxnSpPr>
        <p:spPr>
          <a:xfrm flipV="1">
            <a:off x="3489729" y="1899889"/>
            <a:ext cx="739027" cy="94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91" name="Group 90">
            <a:extLst>
              <a:ext uri="{FF2B5EF4-FFF2-40B4-BE49-F238E27FC236}">
                <a16:creationId xmlns:a16="http://schemas.microsoft.com/office/drawing/2014/main" id="{BDC67B6D-86D9-CC1B-A930-1AF32E9868D9}"/>
              </a:ext>
            </a:extLst>
          </p:cNvPr>
          <p:cNvGrpSpPr/>
          <p:nvPr/>
        </p:nvGrpSpPr>
        <p:grpSpPr>
          <a:xfrm>
            <a:off x="7840675" y="4181037"/>
            <a:ext cx="1341864" cy="1248107"/>
            <a:chOff x="9938516" y="3429000"/>
            <a:chExt cx="998568" cy="909508"/>
          </a:xfrm>
        </p:grpSpPr>
        <p:sp>
          <p:nvSpPr>
            <p:cNvPr id="35" name="Oval 34">
              <a:extLst>
                <a:ext uri="{FF2B5EF4-FFF2-40B4-BE49-F238E27FC236}">
                  <a16:creationId xmlns:a16="http://schemas.microsoft.com/office/drawing/2014/main" id="{582CFD8B-8E2D-F322-CA53-D910C8BA5475}"/>
                </a:ext>
              </a:extLst>
            </p:cNvPr>
            <p:cNvSpPr/>
            <p:nvPr/>
          </p:nvSpPr>
          <p:spPr>
            <a:xfrm>
              <a:off x="9938516" y="3429000"/>
              <a:ext cx="998568" cy="909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Graphic 89" descr="Internet Of Things outline">
              <a:extLst>
                <a:ext uri="{FF2B5EF4-FFF2-40B4-BE49-F238E27FC236}">
                  <a16:creationId xmlns:a16="http://schemas.microsoft.com/office/drawing/2014/main" id="{43F90C1F-ED54-8829-86F9-9520C9AF34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918" y="3500872"/>
              <a:ext cx="765764" cy="765764"/>
            </a:xfrm>
            <a:prstGeom prst="rect">
              <a:avLst/>
            </a:prstGeom>
          </p:spPr>
        </p:pic>
      </p:grpSp>
      <p:sp>
        <p:nvSpPr>
          <p:cNvPr id="92" name="TextBox 91">
            <a:extLst>
              <a:ext uri="{FF2B5EF4-FFF2-40B4-BE49-F238E27FC236}">
                <a16:creationId xmlns:a16="http://schemas.microsoft.com/office/drawing/2014/main" id="{08BFD4B7-BF7C-D656-1784-323115358881}"/>
              </a:ext>
            </a:extLst>
          </p:cNvPr>
          <p:cNvSpPr txBox="1"/>
          <p:nvPr/>
        </p:nvSpPr>
        <p:spPr>
          <a:xfrm>
            <a:off x="7632981" y="5577030"/>
            <a:ext cx="1834285" cy="307777"/>
          </a:xfrm>
          <a:prstGeom prst="rect">
            <a:avLst/>
          </a:prstGeom>
          <a:noFill/>
        </p:spPr>
        <p:txBody>
          <a:bodyPr wrap="none" rtlCol="0">
            <a:spAutoFit/>
          </a:bodyPr>
          <a:lstStyle>
            <a:defPPr rtl="0">
              <a:defRPr lang="zh-CN"/>
            </a:defPPr>
            <a:lvl1pPr>
              <a:defRPr sz="1400"/>
            </a:lvl1pPr>
          </a:lstStyle>
          <a:p>
            <a:r>
              <a:rPr lang="en-US"/>
              <a:t>Supervised Learning</a:t>
            </a:r>
          </a:p>
        </p:txBody>
      </p:sp>
      <p:cxnSp>
        <p:nvCxnSpPr>
          <p:cNvPr id="97" name="Connector: Elbow 96">
            <a:extLst>
              <a:ext uri="{FF2B5EF4-FFF2-40B4-BE49-F238E27FC236}">
                <a16:creationId xmlns:a16="http://schemas.microsoft.com/office/drawing/2014/main" id="{170588C6-82C5-189B-4E74-89BC7536B28A}"/>
              </a:ext>
            </a:extLst>
          </p:cNvPr>
          <p:cNvCxnSpPr>
            <a:cxnSpLocks/>
            <a:stCxn id="37" idx="4"/>
            <a:endCxn id="35" idx="6"/>
          </p:cNvCxnSpPr>
          <p:nvPr/>
        </p:nvCxnSpPr>
        <p:spPr>
          <a:xfrm rot="5400000">
            <a:off x="9554173" y="3266924"/>
            <a:ext cx="1166534" cy="19098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DCE36F41-D289-32ED-2A70-BA0140EF234B}"/>
              </a:ext>
            </a:extLst>
          </p:cNvPr>
          <p:cNvSpPr txBox="1"/>
          <p:nvPr/>
        </p:nvSpPr>
        <p:spPr>
          <a:xfrm>
            <a:off x="9333730" y="4936188"/>
            <a:ext cx="1729833" cy="276999"/>
          </a:xfrm>
          <a:prstGeom prst="rect">
            <a:avLst/>
          </a:prstGeom>
          <a:noFill/>
        </p:spPr>
        <p:txBody>
          <a:bodyPr wrap="none" rtlCol="0">
            <a:spAutoFit/>
          </a:bodyPr>
          <a:lstStyle>
            <a:defPPr rtl="0">
              <a:defRPr lang="zh-CN"/>
            </a:defPPr>
            <a:lvl1pPr>
              <a:defRPr sz="1400"/>
            </a:lvl1pPr>
          </a:lstStyle>
          <a:p>
            <a:r>
              <a:rPr lang="en-US" sz="1200"/>
              <a:t>Regression Algorithms</a:t>
            </a:r>
          </a:p>
        </p:txBody>
      </p:sp>
      <p:sp>
        <p:nvSpPr>
          <p:cNvPr id="105" name="TextBox 104">
            <a:extLst>
              <a:ext uri="{FF2B5EF4-FFF2-40B4-BE49-F238E27FC236}">
                <a16:creationId xmlns:a16="http://schemas.microsoft.com/office/drawing/2014/main" id="{C471ACB5-597E-1293-52B1-138A78FC76BA}"/>
              </a:ext>
            </a:extLst>
          </p:cNvPr>
          <p:cNvSpPr txBox="1"/>
          <p:nvPr/>
        </p:nvSpPr>
        <p:spPr>
          <a:xfrm>
            <a:off x="5047861" y="5589018"/>
            <a:ext cx="1805302" cy="307777"/>
          </a:xfrm>
          <a:prstGeom prst="rect">
            <a:avLst/>
          </a:prstGeom>
          <a:noFill/>
        </p:spPr>
        <p:txBody>
          <a:bodyPr wrap="none" rtlCol="0">
            <a:spAutoFit/>
          </a:bodyPr>
          <a:lstStyle>
            <a:defPPr rtl="0">
              <a:defRPr lang="zh-CN"/>
            </a:defPPr>
            <a:lvl1pPr>
              <a:defRPr sz="1400"/>
            </a:lvl1pPr>
          </a:lstStyle>
          <a:p>
            <a:r>
              <a:rPr lang="en-US"/>
              <a:t>Model Optimization</a:t>
            </a:r>
          </a:p>
        </p:txBody>
      </p:sp>
      <p:sp>
        <p:nvSpPr>
          <p:cNvPr id="108" name="TextBox 107">
            <a:extLst>
              <a:ext uri="{FF2B5EF4-FFF2-40B4-BE49-F238E27FC236}">
                <a16:creationId xmlns:a16="http://schemas.microsoft.com/office/drawing/2014/main" id="{852D1FBA-E48D-661D-71BE-021C0639926B}"/>
              </a:ext>
            </a:extLst>
          </p:cNvPr>
          <p:cNvSpPr txBox="1"/>
          <p:nvPr/>
        </p:nvSpPr>
        <p:spPr>
          <a:xfrm>
            <a:off x="3077740" y="5593058"/>
            <a:ext cx="1016625" cy="307777"/>
          </a:xfrm>
          <a:prstGeom prst="rect">
            <a:avLst/>
          </a:prstGeom>
          <a:noFill/>
        </p:spPr>
        <p:txBody>
          <a:bodyPr wrap="none" rtlCol="0">
            <a:spAutoFit/>
          </a:bodyPr>
          <a:lstStyle>
            <a:defPPr rtl="0">
              <a:defRPr lang="zh-CN"/>
            </a:defPPr>
            <a:lvl1pPr>
              <a:defRPr sz="1400"/>
            </a:lvl1pPr>
          </a:lstStyle>
          <a:p>
            <a:r>
              <a:rPr lang="en-US"/>
              <a:t>Evaluation</a:t>
            </a:r>
          </a:p>
        </p:txBody>
      </p:sp>
      <p:sp>
        <p:nvSpPr>
          <p:cNvPr id="110" name="TextBox 109">
            <a:extLst>
              <a:ext uri="{FF2B5EF4-FFF2-40B4-BE49-F238E27FC236}">
                <a16:creationId xmlns:a16="http://schemas.microsoft.com/office/drawing/2014/main" id="{A64B915B-FC4A-DF85-3E15-1DAC042A2412}"/>
              </a:ext>
            </a:extLst>
          </p:cNvPr>
          <p:cNvSpPr txBox="1"/>
          <p:nvPr/>
        </p:nvSpPr>
        <p:spPr>
          <a:xfrm>
            <a:off x="639710" y="5584128"/>
            <a:ext cx="1620957" cy="307777"/>
          </a:xfrm>
          <a:prstGeom prst="rect">
            <a:avLst/>
          </a:prstGeom>
          <a:noFill/>
        </p:spPr>
        <p:txBody>
          <a:bodyPr wrap="none" rtlCol="0">
            <a:spAutoFit/>
          </a:bodyPr>
          <a:lstStyle/>
          <a:p>
            <a:r>
              <a:rPr lang="en-US" sz="1400"/>
              <a:t>Recommendation</a:t>
            </a:r>
          </a:p>
        </p:txBody>
      </p:sp>
      <p:grpSp>
        <p:nvGrpSpPr>
          <p:cNvPr id="116" name="Group 115">
            <a:extLst>
              <a:ext uri="{FF2B5EF4-FFF2-40B4-BE49-F238E27FC236}">
                <a16:creationId xmlns:a16="http://schemas.microsoft.com/office/drawing/2014/main" id="{A1B3A87F-0B0C-7F49-18FA-627A1E73A7D5}"/>
              </a:ext>
            </a:extLst>
          </p:cNvPr>
          <p:cNvGrpSpPr/>
          <p:nvPr/>
        </p:nvGrpSpPr>
        <p:grpSpPr>
          <a:xfrm>
            <a:off x="2867759" y="4181038"/>
            <a:ext cx="1312878" cy="1248107"/>
            <a:chOff x="5258709" y="3339278"/>
            <a:chExt cx="998568" cy="909508"/>
          </a:xfrm>
        </p:grpSpPr>
        <p:sp>
          <p:nvSpPr>
            <p:cNvPr id="107" name="Oval 106">
              <a:extLst>
                <a:ext uri="{FF2B5EF4-FFF2-40B4-BE49-F238E27FC236}">
                  <a16:creationId xmlns:a16="http://schemas.microsoft.com/office/drawing/2014/main" id="{A226B851-AB76-236B-650F-032BDEC99BBF}"/>
                </a:ext>
              </a:extLst>
            </p:cNvPr>
            <p:cNvSpPr/>
            <p:nvPr/>
          </p:nvSpPr>
          <p:spPr>
            <a:xfrm>
              <a:off x="5258709" y="3339278"/>
              <a:ext cx="998568" cy="909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pic>
          <p:nvPicPr>
            <p:cNvPr id="112" name="Graphic 111" descr="User network with solid fill">
              <a:extLst>
                <a:ext uri="{FF2B5EF4-FFF2-40B4-BE49-F238E27FC236}">
                  <a16:creationId xmlns:a16="http://schemas.microsoft.com/office/drawing/2014/main" id="{C496E000-3CC7-24FB-2662-86531957D7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7222" y="3392284"/>
              <a:ext cx="776759" cy="776759"/>
            </a:xfrm>
            <a:prstGeom prst="rect">
              <a:avLst/>
            </a:prstGeom>
          </p:spPr>
        </p:pic>
      </p:grpSp>
      <p:grpSp>
        <p:nvGrpSpPr>
          <p:cNvPr id="115" name="Group 114">
            <a:extLst>
              <a:ext uri="{FF2B5EF4-FFF2-40B4-BE49-F238E27FC236}">
                <a16:creationId xmlns:a16="http://schemas.microsoft.com/office/drawing/2014/main" id="{5356A4AC-A68C-5F8E-BA5C-1DF11A445AB2}"/>
              </a:ext>
            </a:extLst>
          </p:cNvPr>
          <p:cNvGrpSpPr/>
          <p:nvPr/>
        </p:nvGrpSpPr>
        <p:grpSpPr>
          <a:xfrm>
            <a:off x="670751" y="4141937"/>
            <a:ext cx="1341864" cy="1303909"/>
            <a:chOff x="3253501" y="3331465"/>
            <a:chExt cx="998568" cy="909508"/>
          </a:xfrm>
        </p:grpSpPr>
        <p:sp>
          <p:nvSpPr>
            <p:cNvPr id="109" name="Oval 108">
              <a:extLst>
                <a:ext uri="{FF2B5EF4-FFF2-40B4-BE49-F238E27FC236}">
                  <a16:creationId xmlns:a16="http://schemas.microsoft.com/office/drawing/2014/main" id="{BB43D287-9CE8-5C4A-6E6B-1EED4EECA8C0}"/>
                </a:ext>
              </a:extLst>
            </p:cNvPr>
            <p:cNvSpPr/>
            <p:nvPr/>
          </p:nvSpPr>
          <p:spPr>
            <a:xfrm>
              <a:off x="3253501" y="3331465"/>
              <a:ext cx="998568" cy="909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pic>
          <p:nvPicPr>
            <p:cNvPr id="114" name="Graphic 113" descr="Target Audience with solid fill">
              <a:extLst>
                <a:ext uri="{FF2B5EF4-FFF2-40B4-BE49-F238E27FC236}">
                  <a16:creationId xmlns:a16="http://schemas.microsoft.com/office/drawing/2014/main" id="{93CC0AF2-109C-813E-88EA-6457095419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58351" y="3392284"/>
              <a:ext cx="803495" cy="803495"/>
            </a:xfrm>
            <a:prstGeom prst="rect">
              <a:avLst/>
            </a:prstGeom>
          </p:spPr>
        </p:pic>
      </p:grpSp>
      <p:grpSp>
        <p:nvGrpSpPr>
          <p:cNvPr id="119" name="Group 118">
            <a:extLst>
              <a:ext uri="{FF2B5EF4-FFF2-40B4-BE49-F238E27FC236}">
                <a16:creationId xmlns:a16="http://schemas.microsoft.com/office/drawing/2014/main" id="{C9EF3256-182E-B57A-D30B-B3694ACE209A}"/>
              </a:ext>
            </a:extLst>
          </p:cNvPr>
          <p:cNvGrpSpPr/>
          <p:nvPr/>
        </p:nvGrpSpPr>
        <p:grpSpPr>
          <a:xfrm>
            <a:off x="5262111" y="4191763"/>
            <a:ext cx="1312878" cy="1248106"/>
            <a:chOff x="7477184" y="3346417"/>
            <a:chExt cx="998568" cy="909508"/>
          </a:xfrm>
        </p:grpSpPr>
        <p:sp>
          <p:nvSpPr>
            <p:cNvPr id="103" name="Oval 102">
              <a:extLst>
                <a:ext uri="{FF2B5EF4-FFF2-40B4-BE49-F238E27FC236}">
                  <a16:creationId xmlns:a16="http://schemas.microsoft.com/office/drawing/2014/main" id="{BDA83BE2-7FAF-3145-5170-EC6C1964FA17}"/>
                </a:ext>
              </a:extLst>
            </p:cNvPr>
            <p:cNvSpPr/>
            <p:nvPr/>
          </p:nvSpPr>
          <p:spPr>
            <a:xfrm>
              <a:off x="7477184" y="3346417"/>
              <a:ext cx="998568" cy="909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pic>
          <p:nvPicPr>
            <p:cNvPr id="118" name="Graphic 117" descr="Atom with solid fill">
              <a:extLst>
                <a:ext uri="{FF2B5EF4-FFF2-40B4-BE49-F238E27FC236}">
                  <a16:creationId xmlns:a16="http://schemas.microsoft.com/office/drawing/2014/main" id="{11CC5741-A8E7-13F5-592F-F3BE08A818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0450" y="3428938"/>
              <a:ext cx="812035" cy="812035"/>
            </a:xfrm>
            <a:prstGeom prst="rect">
              <a:avLst/>
            </a:prstGeom>
          </p:spPr>
        </p:pic>
      </p:grpSp>
      <p:cxnSp>
        <p:nvCxnSpPr>
          <p:cNvPr id="124" name="Straight Arrow Connector 123">
            <a:extLst>
              <a:ext uri="{FF2B5EF4-FFF2-40B4-BE49-F238E27FC236}">
                <a16:creationId xmlns:a16="http://schemas.microsoft.com/office/drawing/2014/main" id="{DC27B52E-7095-074C-8301-3382FFC4C895}"/>
              </a:ext>
            </a:extLst>
          </p:cNvPr>
          <p:cNvCxnSpPr>
            <a:cxnSpLocks/>
            <a:stCxn id="107" idx="2"/>
            <a:endCxn id="109" idx="6"/>
          </p:cNvCxnSpPr>
          <p:nvPr/>
        </p:nvCxnSpPr>
        <p:spPr>
          <a:xfrm flipH="1" flipV="1">
            <a:off x="2012615" y="4793892"/>
            <a:ext cx="855144" cy="1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1" name="Group 140">
            <a:extLst>
              <a:ext uri="{FF2B5EF4-FFF2-40B4-BE49-F238E27FC236}">
                <a16:creationId xmlns:a16="http://schemas.microsoft.com/office/drawing/2014/main" id="{4897F2A7-13FD-537A-BFC6-090882785D78}"/>
              </a:ext>
            </a:extLst>
          </p:cNvPr>
          <p:cNvGrpSpPr/>
          <p:nvPr/>
        </p:nvGrpSpPr>
        <p:grpSpPr>
          <a:xfrm>
            <a:off x="10440859" y="2419532"/>
            <a:ext cx="1302962" cy="1219025"/>
            <a:chOff x="10804850" y="1742714"/>
            <a:chExt cx="1190994" cy="1098795"/>
          </a:xfrm>
        </p:grpSpPr>
        <p:sp>
          <p:nvSpPr>
            <p:cNvPr id="37" name="Oval 36">
              <a:extLst>
                <a:ext uri="{FF2B5EF4-FFF2-40B4-BE49-F238E27FC236}">
                  <a16:creationId xmlns:a16="http://schemas.microsoft.com/office/drawing/2014/main" id="{384AB735-4ED2-F111-B84C-62FB549618FE}"/>
                </a:ext>
              </a:extLst>
            </p:cNvPr>
            <p:cNvSpPr/>
            <p:nvPr/>
          </p:nvSpPr>
          <p:spPr>
            <a:xfrm>
              <a:off x="10804850" y="1742714"/>
              <a:ext cx="1190994" cy="1098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pic>
          <p:nvPicPr>
            <p:cNvPr id="134" name="Graphic 133" descr="Mining tools with solid fill">
              <a:extLst>
                <a:ext uri="{FF2B5EF4-FFF2-40B4-BE49-F238E27FC236}">
                  <a16:creationId xmlns:a16="http://schemas.microsoft.com/office/drawing/2014/main" id="{17428464-1A1E-94DB-496D-6849CB31B0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011045" y="1895694"/>
              <a:ext cx="827649" cy="827649"/>
            </a:xfrm>
            <a:prstGeom prst="rect">
              <a:avLst/>
            </a:prstGeom>
          </p:spPr>
        </p:pic>
      </p:grpSp>
      <p:sp>
        <p:nvSpPr>
          <p:cNvPr id="135" name="TextBox 134">
            <a:extLst>
              <a:ext uri="{FF2B5EF4-FFF2-40B4-BE49-F238E27FC236}">
                <a16:creationId xmlns:a16="http://schemas.microsoft.com/office/drawing/2014/main" id="{64243835-569F-5192-8A9B-0827526AA6A7}"/>
              </a:ext>
            </a:extLst>
          </p:cNvPr>
          <p:cNvSpPr txBox="1"/>
          <p:nvPr/>
        </p:nvSpPr>
        <p:spPr>
          <a:xfrm>
            <a:off x="10389996" y="3784546"/>
            <a:ext cx="1570623" cy="307777"/>
          </a:xfrm>
          <a:prstGeom prst="rect">
            <a:avLst/>
          </a:prstGeom>
          <a:noFill/>
        </p:spPr>
        <p:txBody>
          <a:bodyPr wrap="none" rtlCol="0">
            <a:spAutoFit/>
          </a:bodyPr>
          <a:lstStyle>
            <a:defPPr rtl="0">
              <a:defRPr lang="zh-CN"/>
            </a:defPPr>
            <a:lvl1pPr>
              <a:defRPr sz="1400"/>
            </a:lvl1pPr>
          </a:lstStyle>
          <a:p>
            <a:r>
              <a:rPr lang="en-US"/>
              <a:t>Feature Selection</a:t>
            </a:r>
          </a:p>
        </p:txBody>
      </p:sp>
      <p:cxnSp>
        <p:nvCxnSpPr>
          <p:cNvPr id="142" name="Connector: Elbow 141">
            <a:extLst>
              <a:ext uri="{FF2B5EF4-FFF2-40B4-BE49-F238E27FC236}">
                <a16:creationId xmlns:a16="http://schemas.microsoft.com/office/drawing/2014/main" id="{5B50461A-340A-93A4-41F5-A31574001257}"/>
              </a:ext>
            </a:extLst>
          </p:cNvPr>
          <p:cNvCxnSpPr>
            <a:cxnSpLocks/>
            <a:stCxn id="39" idx="4"/>
            <a:endCxn id="37" idx="0"/>
          </p:cNvCxnSpPr>
          <p:nvPr/>
        </p:nvCxnSpPr>
        <p:spPr>
          <a:xfrm>
            <a:off x="10107128" y="1904621"/>
            <a:ext cx="985212" cy="5149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82" name="TextBox 181">
            <a:extLst>
              <a:ext uri="{FF2B5EF4-FFF2-40B4-BE49-F238E27FC236}">
                <a16:creationId xmlns:a16="http://schemas.microsoft.com/office/drawing/2014/main" id="{FC7A6C06-2C01-A55F-03F3-24A194DC845B}"/>
              </a:ext>
            </a:extLst>
          </p:cNvPr>
          <p:cNvSpPr txBox="1"/>
          <p:nvPr/>
        </p:nvSpPr>
        <p:spPr>
          <a:xfrm>
            <a:off x="6733614" y="4936188"/>
            <a:ext cx="984437" cy="276999"/>
          </a:xfrm>
          <a:prstGeom prst="rect">
            <a:avLst/>
          </a:prstGeom>
          <a:noFill/>
        </p:spPr>
        <p:txBody>
          <a:bodyPr wrap="none" rtlCol="0">
            <a:spAutoFit/>
          </a:bodyPr>
          <a:lstStyle>
            <a:defPPr rtl="0">
              <a:defRPr lang="zh-CN"/>
            </a:defPPr>
            <a:lvl1pPr>
              <a:defRPr sz="1400"/>
            </a:lvl1pPr>
          </a:lstStyle>
          <a:p>
            <a:r>
              <a:rPr lang="en-US" sz="1200"/>
              <a:t>Grid Search</a:t>
            </a:r>
          </a:p>
        </p:txBody>
      </p:sp>
      <p:pic>
        <p:nvPicPr>
          <p:cNvPr id="5" name="Picture 2">
            <a:extLst>
              <a:ext uri="{FF2B5EF4-FFF2-40B4-BE49-F238E27FC236}">
                <a16:creationId xmlns:a16="http://schemas.microsoft.com/office/drawing/2014/main" id="{D87EC22C-3A09-0BD4-6966-C11E21C3B8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61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1377AF6-2477-81EC-D1BC-43FD72DF18F6}"/>
              </a:ext>
            </a:extLst>
          </p:cNvPr>
          <p:cNvSpPr>
            <a:spLocks noGrp="1"/>
          </p:cNvSpPr>
          <p:nvPr>
            <p:ph type="title"/>
          </p:nvPr>
        </p:nvSpPr>
        <p:spPr/>
        <p:txBody>
          <a:bodyPr rtlCol="0"/>
          <a:lstStyle>
            <a:defPPr>
              <a:defRPr lang="zh-CN"/>
            </a:defPPr>
          </a:lstStyle>
          <a:p>
            <a:pPr rtl="0"/>
            <a:r>
              <a:rPr lang="en-US" altLang="zh-CN"/>
              <a:t>Data</a:t>
            </a:r>
            <a:endParaRPr lang="zh-CN"/>
          </a:p>
        </p:txBody>
      </p:sp>
      <p:pic>
        <p:nvPicPr>
          <p:cNvPr id="2" name="Picture 2">
            <a:extLst>
              <a:ext uri="{FF2B5EF4-FFF2-40B4-BE49-F238E27FC236}">
                <a16:creationId xmlns:a16="http://schemas.microsoft.com/office/drawing/2014/main" id="{CB7A5EA3-D3C2-8639-B40A-0B1A46067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3429" y="616671"/>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0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3319-66D2-AE45-BE22-6F98374DA1A0}"/>
              </a:ext>
            </a:extLst>
          </p:cNvPr>
          <p:cNvSpPr>
            <a:spLocks noGrp="1"/>
          </p:cNvSpPr>
          <p:nvPr>
            <p:ph type="title"/>
          </p:nvPr>
        </p:nvSpPr>
        <p:spPr/>
        <p:txBody>
          <a:bodyPr/>
          <a:lstStyle/>
          <a:p>
            <a:r>
              <a:rPr lang="en-US"/>
              <a:t>Yelp Dataset</a:t>
            </a:r>
          </a:p>
        </p:txBody>
      </p:sp>
      <p:sp>
        <p:nvSpPr>
          <p:cNvPr id="4" name="Date Placeholder 3">
            <a:extLst>
              <a:ext uri="{FF2B5EF4-FFF2-40B4-BE49-F238E27FC236}">
                <a16:creationId xmlns:a16="http://schemas.microsoft.com/office/drawing/2014/main" id="{AE05D5B2-19ED-0D94-5CDF-62708AA69EA1}"/>
              </a:ext>
            </a:extLst>
          </p:cNvPr>
          <p:cNvSpPr>
            <a:spLocks noGrp="1"/>
          </p:cNvSpPr>
          <p:nvPr>
            <p:ph type="dt" sz="half" idx="10"/>
          </p:nvPr>
        </p:nvSpPr>
        <p:spPr/>
        <p:txBody>
          <a:bodyPr/>
          <a:lstStyle/>
          <a:p>
            <a:pPr rtl="0"/>
            <a:r>
              <a:rPr lang="en-US" altLang="zh-CN"/>
              <a:t>12/6/2022</a:t>
            </a:r>
            <a:endParaRPr lang="zh-CN"/>
          </a:p>
        </p:txBody>
      </p:sp>
      <p:sp>
        <p:nvSpPr>
          <p:cNvPr id="5" name="Footer Placeholder 4">
            <a:extLst>
              <a:ext uri="{FF2B5EF4-FFF2-40B4-BE49-F238E27FC236}">
                <a16:creationId xmlns:a16="http://schemas.microsoft.com/office/drawing/2014/main" id="{5810202D-E6E7-EB51-2249-0041C7D4345A}"/>
              </a:ext>
            </a:extLst>
          </p:cNvPr>
          <p:cNvSpPr>
            <a:spLocks noGrp="1"/>
          </p:cNvSpPr>
          <p:nvPr>
            <p:ph type="ftr" sz="quarter" idx="11"/>
          </p:nvPr>
        </p:nvSpPr>
        <p:spPr/>
        <p:txBody>
          <a:bodyPr/>
          <a:lstStyle/>
          <a:p>
            <a:pPr rtl="0"/>
            <a:r>
              <a:rPr lang="en-US" altLang="zh-CN"/>
              <a:t>Yelp Restaurant Star Rating Prediction</a:t>
            </a:r>
            <a:endParaRPr lang="zh-CN"/>
          </a:p>
        </p:txBody>
      </p:sp>
      <p:sp>
        <p:nvSpPr>
          <p:cNvPr id="6" name="Slide Number Placeholder 5">
            <a:extLst>
              <a:ext uri="{FF2B5EF4-FFF2-40B4-BE49-F238E27FC236}">
                <a16:creationId xmlns:a16="http://schemas.microsoft.com/office/drawing/2014/main" id="{DCCEA124-4291-EBC6-1EC1-E6827958C88A}"/>
              </a:ext>
            </a:extLst>
          </p:cNvPr>
          <p:cNvSpPr>
            <a:spLocks noGrp="1"/>
          </p:cNvSpPr>
          <p:nvPr>
            <p:ph type="sldNum" sz="quarter" idx="12"/>
          </p:nvPr>
        </p:nvSpPr>
        <p:spPr/>
        <p:txBody>
          <a:bodyPr/>
          <a:lstStyle/>
          <a:p>
            <a:pPr rtl="0"/>
            <a:fld id="{58FB4751-880F-D840-AAA9-3A15815CC996}" type="slidenum">
              <a:rPr lang="en-US" altLang="zh-CN" smtClean="0"/>
              <a:t>9</a:t>
            </a:fld>
            <a:endParaRPr lang="zh-CN"/>
          </a:p>
        </p:txBody>
      </p:sp>
      <p:sp>
        <p:nvSpPr>
          <p:cNvPr id="8" name="Oval 7">
            <a:extLst>
              <a:ext uri="{FF2B5EF4-FFF2-40B4-BE49-F238E27FC236}">
                <a16:creationId xmlns:a16="http://schemas.microsoft.com/office/drawing/2014/main" id="{9F78055F-C002-17BD-480C-737F4E5484E4}"/>
              </a:ext>
            </a:extLst>
          </p:cNvPr>
          <p:cNvSpPr/>
          <p:nvPr/>
        </p:nvSpPr>
        <p:spPr>
          <a:xfrm>
            <a:off x="576072"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Business</a:t>
            </a:r>
          </a:p>
        </p:txBody>
      </p:sp>
      <p:sp>
        <p:nvSpPr>
          <p:cNvPr id="10" name="Oval 9">
            <a:extLst>
              <a:ext uri="{FF2B5EF4-FFF2-40B4-BE49-F238E27FC236}">
                <a16:creationId xmlns:a16="http://schemas.microsoft.com/office/drawing/2014/main" id="{2C30CE52-8AEC-FA12-FDE5-AEFE104E13DD}"/>
              </a:ext>
            </a:extLst>
          </p:cNvPr>
          <p:cNvSpPr/>
          <p:nvPr/>
        </p:nvSpPr>
        <p:spPr>
          <a:xfrm>
            <a:off x="2796129"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Review</a:t>
            </a:r>
          </a:p>
        </p:txBody>
      </p:sp>
      <p:sp>
        <p:nvSpPr>
          <p:cNvPr id="11" name="Oval 10">
            <a:extLst>
              <a:ext uri="{FF2B5EF4-FFF2-40B4-BE49-F238E27FC236}">
                <a16:creationId xmlns:a16="http://schemas.microsoft.com/office/drawing/2014/main" id="{CA594A3D-5C10-7EFD-378F-B805B68AD509}"/>
              </a:ext>
            </a:extLst>
          </p:cNvPr>
          <p:cNvSpPr/>
          <p:nvPr/>
        </p:nvSpPr>
        <p:spPr>
          <a:xfrm>
            <a:off x="5028077"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User</a:t>
            </a:r>
          </a:p>
        </p:txBody>
      </p:sp>
      <p:sp>
        <p:nvSpPr>
          <p:cNvPr id="12" name="Oval 11">
            <a:extLst>
              <a:ext uri="{FF2B5EF4-FFF2-40B4-BE49-F238E27FC236}">
                <a16:creationId xmlns:a16="http://schemas.microsoft.com/office/drawing/2014/main" id="{EF4D74AF-CCD9-19D5-119B-C2F76DEF59F3}"/>
              </a:ext>
            </a:extLst>
          </p:cNvPr>
          <p:cNvSpPr/>
          <p:nvPr/>
        </p:nvSpPr>
        <p:spPr>
          <a:xfrm>
            <a:off x="7260025"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chemeClr val="tx1"/>
                </a:solidFill>
                <a:latin typeface="+mj-ea"/>
                <a:ea typeface="+mj-ea"/>
              </a:rPr>
              <a:t>Tip</a:t>
            </a:r>
          </a:p>
        </p:txBody>
      </p:sp>
      <p:sp>
        <p:nvSpPr>
          <p:cNvPr id="13" name="Oval 12">
            <a:extLst>
              <a:ext uri="{FF2B5EF4-FFF2-40B4-BE49-F238E27FC236}">
                <a16:creationId xmlns:a16="http://schemas.microsoft.com/office/drawing/2014/main" id="{7A3EDF2B-4CEF-BF5A-2E58-276E6524516B}"/>
              </a:ext>
            </a:extLst>
          </p:cNvPr>
          <p:cNvSpPr/>
          <p:nvPr/>
        </p:nvSpPr>
        <p:spPr>
          <a:xfrm>
            <a:off x="9491973" y="2259637"/>
            <a:ext cx="2139136" cy="1752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mj-ea"/>
                <a:ea typeface="+mj-ea"/>
              </a:rPr>
              <a:t>Check In</a:t>
            </a:r>
          </a:p>
        </p:txBody>
      </p:sp>
      <p:pic>
        <p:nvPicPr>
          <p:cNvPr id="18" name="Picture 2">
            <a:extLst>
              <a:ext uri="{FF2B5EF4-FFF2-40B4-BE49-F238E27FC236}">
                <a16:creationId xmlns:a16="http://schemas.microsoft.com/office/drawing/2014/main" id="{07A89801-9841-3780-6C29-730E85289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784" y="82296"/>
            <a:ext cx="2009775" cy="80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880862"/>
      </p:ext>
    </p:extLst>
  </p:cSld>
  <p:clrMapOvr>
    <a:masterClrMapping/>
  </p:clrMapOvr>
</p:sld>
</file>

<file path=ppt/theme/theme1.xml><?xml version="1.0" encoding="utf-8"?>
<a:theme xmlns:a="http://schemas.openxmlformats.org/drawingml/2006/main" name="Office 主题">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Microsoft YaHei UI"/>
        <a:ea typeface="Microsoft YaHei UI"/>
        <a:cs typeface=""/>
      </a:majorFont>
      <a:minorFont>
        <a:latin typeface="Microsoft YaHei UI Light"/>
        <a:ea typeface="Microsoft YaHei U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674_TF11964407_Win32" id="{2CD176F8-4837-44DF-9106-842595C7E883}" vid="{97E2A86E-1E22-405F-8898-FF39006449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Microsoft YaHei UI Light" panose="020F0302020204030204"/>
        <a:ea typeface=""/>
        <a:cs typeface=""/>
        <a:font script="Jpan" typeface="游ゴシック Light"/>
        <a:font script="Hang" typeface="맑은 고딕"/>
        <a:font script="Hans" typeface="Microsoft YaHei UI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Microsoft YaHei UI" panose="020F0502020204030204"/>
        <a:ea typeface=""/>
        <a:cs typeface=""/>
        <a:font script="Jpan" typeface="游ゴシック"/>
        <a:font script="Hang" typeface="맑은 고딕"/>
        <a:font script="Hans" typeface="Microsoft YaHei UI"/>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1DF041E7855E4FA8871391EDB9F24F" ma:contentTypeVersion="4" ma:contentTypeDescription="Create a new document." ma:contentTypeScope="" ma:versionID="f660006406c739c74784ec6c0085e64c">
  <xsd:schema xmlns:xsd="http://www.w3.org/2001/XMLSchema" xmlns:xs="http://www.w3.org/2001/XMLSchema" xmlns:p="http://schemas.microsoft.com/office/2006/metadata/properties" xmlns:ns2="18b5d853-54b8-48bf-a309-e95b2760a42e" xmlns:ns3="00166f75-2f9a-45ec-9b86-dc7b357cded7" targetNamespace="http://schemas.microsoft.com/office/2006/metadata/properties" ma:root="true" ma:fieldsID="8497be989f303bbc752f48b7e5dd7bd1" ns2:_="" ns3:_="">
    <xsd:import namespace="18b5d853-54b8-48bf-a309-e95b2760a42e"/>
    <xsd:import namespace="00166f75-2f9a-45ec-9b86-dc7b357cded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b5d853-54b8-48bf-a309-e95b2760a4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166f75-2f9a-45ec-9b86-dc7b357cded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769141-B2A3-4B67-B0EF-BCBC160095D0}">
  <ds:schemaRefs>
    <ds:schemaRef ds:uri="http://schemas.microsoft.com/sharepoint/v3/contenttype/forms"/>
  </ds:schemaRefs>
</ds:datastoreItem>
</file>

<file path=customXml/itemProps2.xml><?xml version="1.0" encoding="utf-8"?>
<ds:datastoreItem xmlns:ds="http://schemas.openxmlformats.org/officeDocument/2006/customXml" ds:itemID="{F31AB72F-6FD5-402A-8CF3-F2DCDA5970DF}">
  <ds:schemaRefs>
    <ds:schemaRef ds:uri="00166f75-2f9a-45ec-9b86-dc7b357cded7"/>
    <ds:schemaRef ds:uri="18b5d853-54b8-48bf-a309-e95b2760a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09893F-DD8F-4409-814A-AE898EF0BEAD}">
  <ds:schemaRefs>
    <ds:schemaRef ds:uri="00166f75-2f9a-45ec-9b86-dc7b357cded7"/>
    <ds:schemaRef ds:uri="18b5d853-54b8-48bf-a309-e95b2760a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{6E60D8CF-8FF5-41FC-8D97-70083A9BB44F}tf11964407_win32</Template>
  <Application>Microsoft Office PowerPoint</Application>
  <PresentationFormat>Widescreen</PresentationFormat>
  <Slides>53</Slides>
  <Notes>20</Notes>
  <HiddenSlides>19</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主题</vt:lpstr>
      <vt:lpstr>Yelp Restaurant Star Rating Prediction</vt:lpstr>
      <vt:lpstr>Agenda</vt:lpstr>
      <vt:lpstr>Problem Statement</vt:lpstr>
      <vt:lpstr>Background Information</vt:lpstr>
      <vt:lpstr>Contribution</vt:lpstr>
      <vt:lpstr>Process Flow Chart</vt:lpstr>
      <vt:lpstr>PowerPoint Presentation</vt:lpstr>
      <vt:lpstr>Data</vt:lpstr>
      <vt:lpstr>Yelp Dataset</vt:lpstr>
      <vt:lpstr>Yelp Dataset</vt:lpstr>
      <vt:lpstr>Data Description </vt:lpstr>
      <vt:lpstr>Data Dictionary</vt:lpstr>
      <vt:lpstr>Data Dictionary</vt:lpstr>
      <vt:lpstr>Data Dictionary</vt:lpstr>
      <vt:lpstr>Exploratory Data Analysis </vt:lpstr>
      <vt:lpstr>Exploratory Data Analysis (Business)</vt:lpstr>
      <vt:lpstr>Exploratory Data Analysis (Business)</vt:lpstr>
      <vt:lpstr>Exploratory Data Analysis (Review)</vt:lpstr>
      <vt:lpstr>Exploratory Data Analysis (Review)</vt:lpstr>
      <vt:lpstr>Exploratory Data Analysis (Review)</vt:lpstr>
      <vt:lpstr>Pre-Processing</vt:lpstr>
      <vt:lpstr>Pre-Processing (Business)</vt:lpstr>
      <vt:lpstr>Pre-Processing (Business)</vt:lpstr>
      <vt:lpstr>Pre-Processing(Business)</vt:lpstr>
      <vt:lpstr>Pre-Processing(Business)</vt:lpstr>
      <vt:lpstr>Pre-Processing(Business)</vt:lpstr>
      <vt:lpstr>Pre-Processing(Business)</vt:lpstr>
      <vt:lpstr>Pre-Processing(Business)</vt:lpstr>
      <vt:lpstr>Pre-Processing(Business)</vt:lpstr>
      <vt:lpstr>Pre-Processing (Review)</vt:lpstr>
      <vt:lpstr>Pre-Processing (Review)</vt:lpstr>
      <vt:lpstr>PowerPoint Presentation</vt:lpstr>
      <vt:lpstr>Text Cleaning</vt:lpstr>
      <vt:lpstr>Pre-Processing(Review)</vt:lpstr>
      <vt:lpstr>Pre-Processing(Review)</vt:lpstr>
      <vt:lpstr>Pre-Processing(Review)</vt:lpstr>
      <vt:lpstr>Models  &amp;  Evaluations</vt:lpstr>
      <vt:lpstr>Feature Sets</vt:lpstr>
      <vt:lpstr>PCA</vt:lpstr>
      <vt:lpstr>Algorithms</vt:lpstr>
      <vt:lpstr>Other Techniques</vt:lpstr>
      <vt:lpstr>What else?</vt:lpstr>
      <vt:lpstr>Evaluation Summary</vt:lpstr>
      <vt:lpstr>Evaluation Summary</vt:lpstr>
      <vt:lpstr>Evaluation Summary</vt:lpstr>
      <vt:lpstr>Evaluation Summary</vt:lpstr>
      <vt:lpstr>Discussion &amp; Conclusion</vt:lpstr>
      <vt:lpstr>Discussion and Conclusion</vt:lpstr>
      <vt:lpstr>Domain Knowledge / Business Insights</vt:lpstr>
      <vt:lpstr>Methodological Contributions</vt:lpstr>
      <vt:lpstr>Limitations and Future Work</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Restaurant Star Rating Prediction</dc:title>
  <dc:creator>Jiacheng Yu</dc:creator>
  <cp:revision>1</cp:revision>
  <dcterms:created xsi:type="dcterms:W3CDTF">2022-12-06T07:35:58Z</dcterms:created>
  <dcterms:modified xsi:type="dcterms:W3CDTF">2022-12-07T03:27:03Z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0x010100A61DF041E7855E4FA8871391EDB9F24F</vt:lpwstr>
  </property>
</Properties>
</file>